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9"/>
  </p:notesMasterIdLst>
  <p:sldIdLst>
    <p:sldId id="838840432" r:id="rId5"/>
    <p:sldId id="762" r:id="rId6"/>
    <p:sldId id="838840428" r:id="rId7"/>
    <p:sldId id="25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F829D4-71C9-428F-9FCB-2EE01B7F42CE}" v="1" dt="2024-08-02T18:46:57.1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60"/>
  </p:normalViewPr>
  <p:slideViewPr>
    <p:cSldViewPr snapToGrid="0">
      <p:cViewPr varScale="1">
        <p:scale>
          <a:sx n="63" d="100"/>
          <a:sy n="63" d="100"/>
        </p:scale>
        <p:origin x="72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eison Vasconez" userId="0f0aa06d-55df-4430-a280-32feac4256e6" providerId="ADAL" clId="{31F829D4-71C9-428F-9FCB-2EE01B7F42CE}"/>
    <pc:docChg chg="addSld delSld modSld modMainMaster">
      <pc:chgData name="Yeison Vasconez" userId="0f0aa06d-55df-4430-a280-32feac4256e6" providerId="ADAL" clId="{31F829D4-71C9-428F-9FCB-2EE01B7F42CE}" dt="2024-08-07T19:12:18.224" v="7" actId="20577"/>
      <pc:docMkLst>
        <pc:docMk/>
      </pc:docMkLst>
      <pc:sldChg chg="modSp add">
        <pc:chgData name="Yeison Vasconez" userId="0f0aa06d-55df-4430-a280-32feac4256e6" providerId="ADAL" clId="{31F829D4-71C9-428F-9FCB-2EE01B7F42CE}" dt="2024-08-02T18:46:57.042" v="0"/>
        <pc:sldMkLst>
          <pc:docMk/>
          <pc:sldMk cId="0" sldId="258"/>
        </pc:sldMkLst>
        <pc:spChg chg="mod">
          <ac:chgData name="Yeison Vasconez" userId="0f0aa06d-55df-4430-a280-32feac4256e6" providerId="ADAL" clId="{31F829D4-71C9-428F-9FCB-2EE01B7F42CE}" dt="2024-08-02T18:46:57.042" v="0"/>
          <ac:spMkLst>
            <pc:docMk/>
            <pc:sldMk cId="0" sldId="258"/>
            <ac:spMk id="7" creationId="{00000000-0000-0000-0000-000000000000}"/>
          </ac:spMkLst>
        </pc:spChg>
        <pc:spChg chg="mod">
          <ac:chgData name="Yeison Vasconez" userId="0f0aa06d-55df-4430-a280-32feac4256e6" providerId="ADAL" clId="{31F829D4-71C9-428F-9FCB-2EE01B7F42CE}" dt="2024-08-02T18:46:57.042" v="0"/>
          <ac:spMkLst>
            <pc:docMk/>
            <pc:sldMk cId="0" sldId="258"/>
            <ac:spMk id="8" creationId="{00000000-0000-0000-0000-000000000000}"/>
          </ac:spMkLst>
        </pc:spChg>
      </pc:sldChg>
      <pc:sldChg chg="del">
        <pc:chgData name="Yeison Vasconez" userId="0f0aa06d-55df-4430-a280-32feac4256e6" providerId="ADAL" clId="{31F829D4-71C9-428F-9FCB-2EE01B7F42CE}" dt="2024-08-02T18:46:59.418" v="1" actId="47"/>
        <pc:sldMkLst>
          <pc:docMk/>
          <pc:sldMk cId="3790058872" sldId="277"/>
        </pc:sldMkLst>
      </pc:sldChg>
      <pc:sldChg chg="add">
        <pc:chgData name="Yeison Vasconez" userId="0f0aa06d-55df-4430-a280-32feac4256e6" providerId="ADAL" clId="{31F829D4-71C9-428F-9FCB-2EE01B7F42CE}" dt="2024-08-02T18:46:57.042" v="0"/>
        <pc:sldMkLst>
          <pc:docMk/>
          <pc:sldMk cId="4231525472" sldId="762"/>
        </pc:sldMkLst>
      </pc:sldChg>
      <pc:sldChg chg="del">
        <pc:chgData name="Yeison Vasconez" userId="0f0aa06d-55df-4430-a280-32feac4256e6" providerId="ADAL" clId="{31F829D4-71C9-428F-9FCB-2EE01B7F42CE}" dt="2024-08-02T18:47:04.433" v="2" actId="47"/>
        <pc:sldMkLst>
          <pc:docMk/>
          <pc:sldMk cId="3589907098" sldId="764"/>
        </pc:sldMkLst>
      </pc:sldChg>
      <pc:sldChg chg="modSp add mod">
        <pc:chgData name="Yeison Vasconez" userId="0f0aa06d-55df-4430-a280-32feac4256e6" providerId="ADAL" clId="{31F829D4-71C9-428F-9FCB-2EE01B7F42CE}" dt="2024-08-07T19:12:18.224" v="7" actId="20577"/>
        <pc:sldMkLst>
          <pc:docMk/>
          <pc:sldMk cId="3879403194" sldId="838840428"/>
        </pc:sldMkLst>
        <pc:spChg chg="mod">
          <ac:chgData name="Yeison Vasconez" userId="0f0aa06d-55df-4430-a280-32feac4256e6" providerId="ADAL" clId="{31F829D4-71C9-428F-9FCB-2EE01B7F42CE}" dt="2024-08-07T19:12:18.224" v="7" actId="20577"/>
          <ac:spMkLst>
            <pc:docMk/>
            <pc:sldMk cId="3879403194" sldId="838840428"/>
            <ac:spMk id="3" creationId="{27F84BDA-68FA-B321-DB72-B01978BC96D0}"/>
          </ac:spMkLst>
        </pc:spChg>
      </pc:sldChg>
      <pc:sldChg chg="add">
        <pc:chgData name="Yeison Vasconez" userId="0f0aa06d-55df-4430-a280-32feac4256e6" providerId="ADAL" clId="{31F829D4-71C9-428F-9FCB-2EE01B7F42CE}" dt="2024-08-02T18:46:57.042" v="0"/>
        <pc:sldMkLst>
          <pc:docMk/>
          <pc:sldMk cId="2357310577" sldId="838840432"/>
        </pc:sldMkLst>
      </pc:sldChg>
      <pc:sldMasterChg chg="modSp mod">
        <pc:chgData name="Yeison Vasconez" userId="0f0aa06d-55df-4430-a280-32feac4256e6" providerId="ADAL" clId="{31F829D4-71C9-428F-9FCB-2EE01B7F42CE}" dt="2024-08-02T18:48:22.056" v="6" actId="20577"/>
        <pc:sldMasterMkLst>
          <pc:docMk/>
          <pc:sldMasterMk cId="3446709007" sldId="2147483660"/>
        </pc:sldMasterMkLst>
        <pc:spChg chg="mod">
          <ac:chgData name="Yeison Vasconez" userId="0f0aa06d-55df-4430-a280-32feac4256e6" providerId="ADAL" clId="{31F829D4-71C9-428F-9FCB-2EE01B7F42CE}" dt="2024-08-02T18:48:22.056" v="6" actId="20577"/>
          <ac:spMkLst>
            <pc:docMk/>
            <pc:sldMasterMk cId="3446709007" sldId="2147483660"/>
            <ac:spMk id="15" creationId="{00000000-0000-0000-0000-000000000000}"/>
          </ac:spMkLst>
        </pc:sp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9A82F5-D897-4EFD-90BA-B191EA30ACD3}" type="datetimeFigureOut">
              <a:rPr lang="en-GB" smtClean="0"/>
              <a:t>07/08/2024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287DE7-927C-460F-8438-A75EEF71AF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891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Registration is free for plenary sessions. </a:t>
            </a:r>
          </a:p>
          <a:p>
            <a:r>
              <a:rPr lang="en-US"/>
              <a:t>Free to all GS1 MOs, Chairpersons whose groups meet at the event and speakers</a:t>
            </a:r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3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42EFF6-7D04-4578-A3BD-C0AAC5C6639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3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30788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6AA5E4-BAA7-424A-BE4D-EE4FB0BB4A8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2449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3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A35308-BB8F-4271-A19B-50549CBC643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3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9252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Click to Edit Title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GB" noProof="0" smtClean="0"/>
              <a:pPr fontAlgn="base">
                <a:spcAft>
                  <a:spcPct val="0"/>
                </a:spcAft>
                <a:defRPr/>
              </a:pPr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23228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602274" y="1634247"/>
            <a:ext cx="5418383" cy="737544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lnSpc>
                <a:spcPct val="100000"/>
              </a:lnSpc>
              <a:buFontTx/>
              <a:buNone/>
              <a:defRPr sz="2400" b="1" i="0"/>
            </a:lvl1pPr>
          </a:lstStyle>
          <a:p>
            <a:pPr lvl="0"/>
            <a:r>
              <a:rPr lang="en-GB" noProof="0"/>
              <a:t>Click to edit heading</a:t>
            </a:r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20" hasCustomPrompt="1"/>
          </p:nvPr>
        </p:nvSpPr>
        <p:spPr>
          <a:xfrm>
            <a:off x="604079" y="2419235"/>
            <a:ext cx="5412941" cy="329226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Clr>
                <a:schemeClr val="accent1"/>
              </a:buClr>
              <a:defRPr sz="1733"/>
            </a:lvl1pPr>
            <a:lvl2pPr>
              <a:lnSpc>
                <a:spcPct val="100000"/>
              </a:lnSpc>
              <a:buClr>
                <a:schemeClr val="accent1"/>
              </a:buClr>
              <a:defRPr sz="1733"/>
            </a:lvl2pPr>
            <a:lvl3pPr>
              <a:lnSpc>
                <a:spcPct val="100000"/>
              </a:lnSpc>
              <a:buClr>
                <a:schemeClr val="accent1"/>
              </a:buClr>
              <a:defRPr sz="1733"/>
            </a:lvl3pPr>
            <a:lvl4pPr>
              <a:lnSpc>
                <a:spcPct val="100000"/>
              </a:lnSpc>
              <a:buClr>
                <a:schemeClr val="accent1"/>
              </a:buClr>
              <a:defRPr sz="1733"/>
            </a:lvl4pPr>
            <a:lvl5pPr>
              <a:lnSpc>
                <a:spcPct val="100000"/>
              </a:lnSpc>
              <a:buClr>
                <a:schemeClr val="accent1"/>
              </a:buClr>
              <a:defRPr sz="1733"/>
            </a:lvl5pPr>
          </a:lstStyle>
          <a:p>
            <a:pPr lvl="0"/>
            <a:r>
              <a:rPr lang="en-GB" noProof="0"/>
              <a:t>Add text here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Click to Edit Title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GB" noProof="0" smtClean="0"/>
              <a:pPr fontAlgn="base">
                <a:spcAft>
                  <a:spcPct val="0"/>
                </a:spcAft>
                <a:defRPr/>
              </a:pPr>
              <a:t>‹#›</a:t>
            </a:fld>
            <a:endParaRPr lang="en-GB" noProof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4" hasCustomPrompt="1"/>
          </p:nvPr>
        </p:nvSpPr>
        <p:spPr>
          <a:xfrm>
            <a:off x="6394077" y="1641600"/>
            <a:ext cx="5189667" cy="4065931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>
              <a:buNone/>
              <a:defRPr sz="1867">
                <a:solidFill>
                  <a:schemeClr val="bg2"/>
                </a:solidFill>
              </a:defRPr>
            </a:lvl1pPr>
          </a:lstStyle>
          <a:p>
            <a:r>
              <a:rPr lang="en-GB" noProof="0"/>
              <a:t>Photo Here </a:t>
            </a:r>
          </a:p>
        </p:txBody>
      </p:sp>
    </p:spTree>
    <p:extLst>
      <p:ext uri="{BB962C8B-B14F-4D97-AF65-F5344CB8AC3E}">
        <p14:creationId xmlns:p14="http://schemas.microsoft.com/office/powerpoint/2010/main" val="837522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Right -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Click to Edit Title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GB" noProof="0" smtClean="0"/>
              <a:pPr fontAlgn="base">
                <a:spcAft>
                  <a:spcPct val="0"/>
                </a:spcAft>
                <a:defRPr/>
              </a:pPr>
              <a:t>‹#›</a:t>
            </a:fld>
            <a:endParaRPr lang="en-GB" noProof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602274" y="1634247"/>
            <a:ext cx="5418383" cy="737544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lnSpc>
                <a:spcPct val="100000"/>
              </a:lnSpc>
              <a:buFontTx/>
              <a:buNone/>
              <a:defRPr sz="2400" b="1" i="0"/>
            </a:lvl1pPr>
          </a:lstStyle>
          <a:p>
            <a:pPr lvl="0"/>
            <a:r>
              <a:rPr lang="en-GB" noProof="0"/>
              <a:t>Click to edit heading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 hasCustomPrompt="1"/>
          </p:nvPr>
        </p:nvSpPr>
        <p:spPr>
          <a:xfrm>
            <a:off x="604079" y="2419235"/>
            <a:ext cx="5412941" cy="329226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Clr>
                <a:schemeClr val="accent1"/>
              </a:buClr>
              <a:defRPr sz="1733"/>
            </a:lvl1pPr>
            <a:lvl2pPr>
              <a:lnSpc>
                <a:spcPct val="100000"/>
              </a:lnSpc>
              <a:buClr>
                <a:schemeClr val="accent1"/>
              </a:buClr>
              <a:defRPr sz="1733"/>
            </a:lvl2pPr>
            <a:lvl3pPr>
              <a:lnSpc>
                <a:spcPct val="100000"/>
              </a:lnSpc>
              <a:buClr>
                <a:schemeClr val="accent1"/>
              </a:buClr>
              <a:defRPr sz="1733"/>
            </a:lvl3pPr>
            <a:lvl4pPr>
              <a:lnSpc>
                <a:spcPct val="100000"/>
              </a:lnSpc>
              <a:buClr>
                <a:schemeClr val="accent1"/>
              </a:buClr>
              <a:defRPr sz="1733"/>
            </a:lvl4pPr>
            <a:lvl5pPr>
              <a:lnSpc>
                <a:spcPct val="100000"/>
              </a:lnSpc>
              <a:buClr>
                <a:schemeClr val="accent1"/>
              </a:buClr>
              <a:defRPr sz="1733"/>
            </a:lvl5pPr>
          </a:lstStyle>
          <a:p>
            <a:pPr lvl="0"/>
            <a:r>
              <a:rPr lang="en-GB" noProof="0"/>
              <a:t>Add text here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23" name="Picture Placeholder 4"/>
          <p:cNvSpPr>
            <a:spLocks noGrp="1"/>
          </p:cNvSpPr>
          <p:nvPr>
            <p:ph type="pic" sz="quarter" idx="14" hasCustomPrompt="1"/>
          </p:nvPr>
        </p:nvSpPr>
        <p:spPr>
          <a:xfrm>
            <a:off x="6394077" y="1641601"/>
            <a:ext cx="5189667" cy="3011993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>
              <a:buNone/>
              <a:defRPr sz="1867">
                <a:solidFill>
                  <a:schemeClr val="bg2"/>
                </a:solidFill>
              </a:defRPr>
            </a:lvl1pPr>
          </a:lstStyle>
          <a:p>
            <a:r>
              <a:rPr lang="en-GB" noProof="0"/>
              <a:t>Photo Here </a:t>
            </a:r>
          </a:p>
        </p:txBody>
      </p:sp>
      <p:sp>
        <p:nvSpPr>
          <p:cNvPr id="24" name="Rectangle 23"/>
          <p:cNvSpPr/>
          <p:nvPr userDrawn="1"/>
        </p:nvSpPr>
        <p:spPr>
          <a:xfrm>
            <a:off x="6394078" y="4649136"/>
            <a:ext cx="5187529" cy="1071045"/>
          </a:xfrm>
          <a:prstGeom prst="rect">
            <a:avLst/>
          </a:prstGeom>
          <a:solidFill>
            <a:schemeClr val="accent1"/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92000" tIns="124800" rIns="192000" bIns="192000" rtlCol="0" anchor="t" anchorCtr="0"/>
          <a:lstStyle/>
          <a:p>
            <a:pPr marL="0" marR="0" indent="0" algn="l" defTabSz="121902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noProof="0">
              <a:solidFill>
                <a:schemeClr val="bg1"/>
              </a:solidFill>
            </a:endParaRPr>
          </a:p>
          <a:p>
            <a:pPr marL="0" marR="0" indent="0" algn="l" defTabSz="121902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noProof="0">
              <a:solidFill>
                <a:schemeClr val="bg1"/>
              </a:solidFill>
            </a:endParaRPr>
          </a:p>
          <a:p>
            <a:pPr algn="l">
              <a:lnSpc>
                <a:spcPct val="110000"/>
              </a:lnSpc>
            </a:pPr>
            <a:endParaRPr lang="en-GB" sz="1200" b="0" i="1" noProof="0">
              <a:solidFill>
                <a:schemeClr val="bg1"/>
              </a:solidFill>
            </a:endParaRP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22" hasCustomPrompt="1"/>
          </p:nvPr>
        </p:nvSpPr>
        <p:spPr>
          <a:xfrm>
            <a:off x="6502400" y="4773681"/>
            <a:ext cx="4978400" cy="812800"/>
          </a:xfrm>
          <a:prstGeom prst="rect">
            <a:avLst/>
          </a:prstGeom>
        </p:spPr>
        <p:txBody>
          <a:bodyPr vert="horz" lIns="0" tIns="0" rIns="0" bIns="0"/>
          <a:lstStyle>
            <a:lvl1pPr marL="98996" marR="0" indent="0" algn="l" defTabSz="609510" rtl="0" eaLnBrk="1" fontAlgn="base" latinLnBrk="0" hangingPunct="1">
              <a:lnSpc>
                <a:spcPct val="110000"/>
              </a:lnSpc>
              <a:spcBef>
                <a:spcPts val="533"/>
              </a:spcBef>
              <a:spcAft>
                <a:spcPct val="0"/>
              </a:spcAft>
              <a:buClr>
                <a:schemeClr val="accent1"/>
              </a:buClr>
              <a:buSzTx/>
              <a:buFont typeface="Arial"/>
              <a:buNone/>
              <a:tabLst/>
              <a:defRPr sz="1200" b="0" i="1">
                <a:solidFill>
                  <a:schemeClr val="bg1"/>
                </a:solidFill>
              </a:defRPr>
            </a:lvl1pPr>
            <a:lvl2pPr>
              <a:defRPr sz="1467" b="0" i="1">
                <a:solidFill>
                  <a:schemeClr val="bg1"/>
                </a:solidFill>
              </a:defRPr>
            </a:lvl2pPr>
            <a:lvl3pPr>
              <a:defRPr sz="1467" b="0" i="1">
                <a:solidFill>
                  <a:schemeClr val="bg1"/>
                </a:solidFill>
              </a:defRPr>
            </a:lvl3pPr>
            <a:lvl4pPr>
              <a:defRPr sz="1467" b="0" i="1">
                <a:solidFill>
                  <a:schemeClr val="bg1"/>
                </a:solidFill>
              </a:defRPr>
            </a:lvl4pPr>
            <a:lvl5pPr>
              <a:defRPr sz="1467" b="0" i="1">
                <a:solidFill>
                  <a:schemeClr val="bg1"/>
                </a:solidFill>
              </a:defRPr>
            </a:lvl5pPr>
          </a:lstStyle>
          <a:p>
            <a:pPr marL="98996" marR="0" lvl="0" indent="0" algn="l" defTabSz="609510" rtl="0" eaLnBrk="1" fontAlgn="base" latinLnBrk="0" hangingPunct="1">
              <a:lnSpc>
                <a:spcPct val="110000"/>
              </a:lnSpc>
              <a:spcBef>
                <a:spcPts val="533"/>
              </a:spcBef>
              <a:spcAft>
                <a:spcPct val="0"/>
              </a:spcAft>
              <a:buClr>
                <a:schemeClr val="accent1"/>
              </a:buClr>
              <a:buSzTx/>
              <a:buFont typeface="Arial"/>
              <a:buNone/>
              <a:tabLst/>
              <a:defRPr/>
            </a:pPr>
            <a:r>
              <a:rPr lang="en-GB" sz="1467" b="0" i="1" noProof="0">
                <a:solidFill>
                  <a:schemeClr val="bg1"/>
                </a:solidFill>
              </a:rPr>
              <a:t>Caption or</a:t>
            </a:r>
            <a:r>
              <a:rPr lang="en-GB" sz="1467" b="0" i="1" baseline="0" noProof="0">
                <a:solidFill>
                  <a:schemeClr val="bg1"/>
                </a:solidFill>
              </a:rPr>
              <a:t> credit for a photo could be put in this space. </a:t>
            </a:r>
            <a:r>
              <a:rPr lang="en-GB" sz="1467" b="0" i="1" noProof="0">
                <a:solidFill>
                  <a:schemeClr val="bg1"/>
                </a:solidFill>
              </a:rPr>
              <a:t>You may adjust the height of this box</a:t>
            </a:r>
            <a:r>
              <a:rPr lang="en-GB" sz="1467" b="0" i="1" baseline="0" noProof="0">
                <a:solidFill>
                  <a:schemeClr val="bg1"/>
                </a:solidFill>
              </a:rPr>
              <a:t> to accommodate more or less text. Suggested number of lines of text is no less than two and no more than four.</a:t>
            </a:r>
            <a:endParaRPr lang="en-GB" sz="1467" b="0" i="1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6950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Click to Edit Title</a:t>
            </a:r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14" hasCustomPrompt="1"/>
          </p:nvPr>
        </p:nvSpPr>
        <p:spPr>
          <a:xfrm>
            <a:off x="604858" y="2436483"/>
            <a:ext cx="5206276" cy="3266228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>
              <a:buNone/>
              <a:defRPr sz="1867">
                <a:solidFill>
                  <a:schemeClr val="bg2"/>
                </a:solidFill>
              </a:defRPr>
            </a:lvl1pPr>
          </a:lstStyle>
          <a:p>
            <a:r>
              <a:rPr lang="en-GB" noProof="0"/>
              <a:t>Photo Here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GB" noProof="0" smtClean="0"/>
              <a:pPr fontAlgn="base">
                <a:spcAft>
                  <a:spcPct val="0"/>
                </a:spcAft>
                <a:defRPr/>
              </a:pPr>
              <a:t>‹#›</a:t>
            </a:fld>
            <a:endParaRPr lang="en-GB" noProof="0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20" hasCustomPrompt="1"/>
          </p:nvPr>
        </p:nvSpPr>
        <p:spPr>
          <a:xfrm>
            <a:off x="6369120" y="2436483"/>
            <a:ext cx="5222021" cy="3266228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>
              <a:buNone/>
              <a:defRPr sz="1867">
                <a:solidFill>
                  <a:schemeClr val="bg2"/>
                </a:solidFill>
              </a:defRPr>
            </a:lvl1pPr>
          </a:lstStyle>
          <a:p>
            <a:r>
              <a:rPr lang="en-GB" noProof="0"/>
              <a:t>Photo Here </a:t>
            </a:r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02275" y="1634247"/>
            <a:ext cx="5209685" cy="737544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lnSpc>
                <a:spcPct val="100000"/>
              </a:lnSpc>
              <a:buFontTx/>
              <a:buNone/>
              <a:defRPr sz="2400" b="1" i="0"/>
            </a:lvl1pPr>
          </a:lstStyle>
          <a:p>
            <a:pPr lvl="0"/>
            <a:r>
              <a:rPr lang="en-GB" noProof="0"/>
              <a:t>Click to edit heading</a:t>
            </a:r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6368648" y="1634247"/>
            <a:ext cx="5209685" cy="737544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lnSpc>
                <a:spcPct val="100000"/>
              </a:lnSpc>
              <a:buFontTx/>
              <a:buNone/>
              <a:defRPr sz="2400" b="1" i="0"/>
            </a:lvl1pPr>
          </a:lstStyle>
          <a:p>
            <a:pPr lvl="0"/>
            <a:r>
              <a:rPr lang="en-GB" noProof="0"/>
              <a:t>Click to edit heading</a:t>
            </a:r>
          </a:p>
        </p:txBody>
      </p:sp>
    </p:spTree>
    <p:extLst>
      <p:ext uri="{BB962C8B-B14F-4D97-AF65-F5344CB8AC3E}">
        <p14:creationId xmlns:p14="http://schemas.microsoft.com/office/powerpoint/2010/main" val="5804565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95233" y="1454731"/>
            <a:ext cx="10981011" cy="4425756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2000"/>
            </a:lvl1pPr>
            <a:lvl2pPr>
              <a:lnSpc>
                <a:spcPct val="150000"/>
              </a:lnSpc>
              <a:defRPr sz="2000"/>
            </a:lvl2pPr>
            <a:lvl3pPr>
              <a:lnSpc>
                <a:spcPct val="150000"/>
              </a:lnSpc>
              <a:defRPr sz="2000"/>
            </a:lvl3pPr>
            <a:lvl4pPr>
              <a:lnSpc>
                <a:spcPct val="150000"/>
              </a:lnSpc>
              <a:defRPr sz="2000"/>
            </a:lvl4pPr>
            <a:lvl5pPr>
              <a:lnSpc>
                <a:spcPct val="150000"/>
              </a:lnSpc>
              <a:defRPr sz="2000"/>
            </a:lvl5pPr>
          </a:lstStyle>
          <a:p>
            <a:pPr lvl="0"/>
            <a:r>
              <a:rPr lang="en-GB" noProof="0"/>
              <a:t>Add text here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  <a:p>
            <a:pPr lvl="0"/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Agenda Slide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GB" noProof="0" smtClean="0"/>
              <a:pPr fontAlgn="base">
                <a:spcAft>
                  <a:spcPct val="0"/>
                </a:spcAft>
                <a:defRPr/>
              </a:pPr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1673363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ra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Click to Edit Title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GB" noProof="0" smtClean="0"/>
              <a:pPr fontAlgn="base">
                <a:spcAft>
                  <a:spcPct val="0"/>
                </a:spcAft>
                <a:defRPr/>
              </a:pPr>
              <a:t>‹#›</a:t>
            </a:fld>
            <a:endParaRPr lang="en-GB" noProof="0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6096000" y="1578115"/>
            <a:ext cx="0" cy="4141575"/>
          </a:xfrm>
          <a:prstGeom prst="line">
            <a:avLst/>
          </a:prstGeom>
          <a:ln w="12700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 flipV="1">
            <a:off x="588344" y="3645164"/>
            <a:ext cx="11002797" cy="3733"/>
          </a:xfrm>
          <a:prstGeom prst="line">
            <a:avLst/>
          </a:prstGeom>
          <a:ln w="12700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600860" y="1579755"/>
            <a:ext cx="5277477" cy="183041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533"/>
              </a:spcBef>
              <a:defRPr sz="1467"/>
            </a:lvl1pPr>
            <a:lvl2pPr>
              <a:lnSpc>
                <a:spcPct val="100000"/>
              </a:lnSpc>
              <a:spcBef>
                <a:spcPts val="533"/>
              </a:spcBef>
              <a:defRPr sz="1467"/>
            </a:lvl2pPr>
            <a:lvl3pPr>
              <a:lnSpc>
                <a:spcPct val="100000"/>
              </a:lnSpc>
              <a:spcBef>
                <a:spcPts val="533"/>
              </a:spcBef>
              <a:defRPr sz="1467"/>
            </a:lvl3pPr>
            <a:lvl4pPr>
              <a:lnSpc>
                <a:spcPct val="100000"/>
              </a:lnSpc>
              <a:spcBef>
                <a:spcPts val="533"/>
              </a:spcBef>
              <a:defRPr sz="1467"/>
            </a:lvl4pPr>
            <a:lvl5pPr>
              <a:lnSpc>
                <a:spcPct val="100000"/>
              </a:lnSpc>
              <a:spcBef>
                <a:spcPts val="533"/>
              </a:spcBef>
              <a:defRPr sz="1467"/>
            </a:lvl5pPr>
          </a:lstStyle>
          <a:p>
            <a:pPr lvl="0"/>
            <a:r>
              <a:rPr lang="en-GB" noProof="0"/>
              <a:t>Add text here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6329159" y="1579755"/>
            <a:ext cx="5261980" cy="183041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533"/>
              </a:spcBef>
              <a:defRPr sz="1467"/>
            </a:lvl1pPr>
            <a:lvl2pPr>
              <a:lnSpc>
                <a:spcPct val="100000"/>
              </a:lnSpc>
              <a:spcBef>
                <a:spcPts val="533"/>
              </a:spcBef>
              <a:defRPr sz="1467"/>
            </a:lvl2pPr>
            <a:lvl3pPr>
              <a:lnSpc>
                <a:spcPct val="100000"/>
              </a:lnSpc>
              <a:spcBef>
                <a:spcPts val="533"/>
              </a:spcBef>
              <a:defRPr sz="1467"/>
            </a:lvl3pPr>
            <a:lvl4pPr>
              <a:lnSpc>
                <a:spcPct val="100000"/>
              </a:lnSpc>
              <a:spcBef>
                <a:spcPts val="533"/>
              </a:spcBef>
              <a:defRPr sz="1467"/>
            </a:lvl4pPr>
            <a:lvl5pPr>
              <a:lnSpc>
                <a:spcPct val="100000"/>
              </a:lnSpc>
              <a:spcBef>
                <a:spcPts val="533"/>
              </a:spcBef>
              <a:defRPr sz="1467"/>
            </a:lvl5pPr>
          </a:lstStyle>
          <a:p>
            <a:pPr lvl="0"/>
            <a:r>
              <a:rPr lang="en-GB" noProof="0"/>
              <a:t>Add text here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600860" y="3870479"/>
            <a:ext cx="5277477" cy="183041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533"/>
              </a:spcBef>
              <a:defRPr sz="1467"/>
            </a:lvl1pPr>
            <a:lvl2pPr>
              <a:lnSpc>
                <a:spcPct val="100000"/>
              </a:lnSpc>
              <a:spcBef>
                <a:spcPts val="533"/>
              </a:spcBef>
              <a:defRPr sz="1467"/>
            </a:lvl2pPr>
            <a:lvl3pPr>
              <a:lnSpc>
                <a:spcPct val="100000"/>
              </a:lnSpc>
              <a:spcBef>
                <a:spcPts val="533"/>
              </a:spcBef>
              <a:defRPr sz="1467"/>
            </a:lvl3pPr>
            <a:lvl4pPr>
              <a:lnSpc>
                <a:spcPct val="100000"/>
              </a:lnSpc>
              <a:spcBef>
                <a:spcPts val="533"/>
              </a:spcBef>
              <a:defRPr sz="1467"/>
            </a:lvl4pPr>
            <a:lvl5pPr>
              <a:lnSpc>
                <a:spcPct val="100000"/>
              </a:lnSpc>
              <a:spcBef>
                <a:spcPts val="533"/>
              </a:spcBef>
              <a:defRPr sz="1467"/>
            </a:lvl5pPr>
          </a:lstStyle>
          <a:p>
            <a:pPr lvl="0"/>
            <a:r>
              <a:rPr lang="en-GB" noProof="0"/>
              <a:t>Add text here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6329159" y="3870479"/>
            <a:ext cx="5261980" cy="1830413"/>
          </a:xfrm>
          <a:prstGeom prst="rect">
            <a:avLst/>
          </a:prstGeom>
        </p:spPr>
        <p:txBody>
          <a:bodyPr lIns="91440">
            <a:noAutofit/>
          </a:bodyPr>
          <a:lstStyle>
            <a:lvl1pPr>
              <a:lnSpc>
                <a:spcPct val="100000"/>
              </a:lnSpc>
              <a:spcBef>
                <a:spcPts val="533"/>
              </a:spcBef>
              <a:defRPr sz="1467" kern="1200"/>
            </a:lvl1pPr>
            <a:lvl2pPr>
              <a:lnSpc>
                <a:spcPct val="100000"/>
              </a:lnSpc>
              <a:spcBef>
                <a:spcPts val="533"/>
              </a:spcBef>
              <a:defRPr sz="1467"/>
            </a:lvl2pPr>
            <a:lvl3pPr>
              <a:lnSpc>
                <a:spcPct val="100000"/>
              </a:lnSpc>
              <a:spcBef>
                <a:spcPts val="533"/>
              </a:spcBef>
              <a:defRPr sz="1467" kern="1200"/>
            </a:lvl3pPr>
            <a:lvl4pPr>
              <a:lnSpc>
                <a:spcPct val="100000"/>
              </a:lnSpc>
              <a:spcBef>
                <a:spcPts val="533"/>
              </a:spcBef>
              <a:defRPr sz="1467" kern="1200"/>
            </a:lvl4pPr>
            <a:lvl5pPr>
              <a:lnSpc>
                <a:spcPct val="100000"/>
              </a:lnSpc>
              <a:spcBef>
                <a:spcPts val="533"/>
              </a:spcBef>
              <a:defRPr sz="1467" kern="1200"/>
            </a:lvl5pPr>
          </a:lstStyle>
          <a:p>
            <a:pPr lvl="0"/>
            <a:r>
              <a:rPr lang="en-GB" noProof="0"/>
              <a:t>Add text here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29015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rant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Click to Edit Title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6096000" y="1578115"/>
            <a:ext cx="0" cy="4141575"/>
          </a:xfrm>
          <a:prstGeom prst="line">
            <a:avLst/>
          </a:prstGeom>
          <a:ln w="12700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 userDrawn="1"/>
        </p:nvCxnSpPr>
        <p:spPr>
          <a:xfrm flipH="1" flipV="1">
            <a:off x="588344" y="3645164"/>
            <a:ext cx="11002797" cy="3733"/>
          </a:xfrm>
          <a:prstGeom prst="line">
            <a:avLst/>
          </a:prstGeom>
          <a:ln w="12700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600860" y="2009068"/>
            <a:ext cx="5277477" cy="151101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1467"/>
            </a:lvl1pPr>
            <a:lvl2pPr>
              <a:lnSpc>
                <a:spcPct val="100000"/>
              </a:lnSpc>
              <a:defRPr sz="1467"/>
            </a:lvl2pPr>
            <a:lvl3pPr>
              <a:lnSpc>
                <a:spcPct val="100000"/>
              </a:lnSpc>
              <a:defRPr sz="1467"/>
            </a:lvl3pPr>
            <a:lvl4pPr>
              <a:lnSpc>
                <a:spcPct val="100000"/>
              </a:lnSpc>
              <a:defRPr sz="1467"/>
            </a:lvl4pPr>
            <a:lvl5pPr>
              <a:lnSpc>
                <a:spcPct val="100000"/>
              </a:lnSpc>
              <a:defRPr sz="1467"/>
            </a:lvl5pPr>
          </a:lstStyle>
          <a:p>
            <a:pPr lvl="0"/>
            <a:r>
              <a:rPr lang="en-GB" noProof="0"/>
              <a:t>Add text here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GB" noProof="0" smtClean="0"/>
              <a:pPr fontAlgn="base">
                <a:spcAft>
                  <a:spcPct val="0"/>
                </a:spcAft>
                <a:defRPr/>
              </a:pPr>
              <a:t>‹#›</a:t>
            </a:fld>
            <a:endParaRPr lang="en-GB" noProof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02273" y="1583704"/>
            <a:ext cx="5280403" cy="374821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lnSpc>
                <a:spcPct val="100000"/>
              </a:lnSpc>
              <a:buFontTx/>
              <a:buNone/>
              <a:defRPr sz="1733" b="1" i="0"/>
            </a:lvl1pPr>
          </a:lstStyle>
          <a:p>
            <a:pPr lvl="0"/>
            <a:r>
              <a:rPr lang="en-GB" noProof="0"/>
              <a:t>Click to edit heading</a:t>
            </a:r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22" hasCustomPrompt="1"/>
          </p:nvPr>
        </p:nvSpPr>
        <p:spPr>
          <a:xfrm>
            <a:off x="6306880" y="2009068"/>
            <a:ext cx="5277477" cy="151101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1467"/>
            </a:lvl1pPr>
            <a:lvl2pPr>
              <a:lnSpc>
                <a:spcPct val="100000"/>
              </a:lnSpc>
              <a:defRPr sz="1467"/>
            </a:lvl2pPr>
            <a:lvl3pPr>
              <a:lnSpc>
                <a:spcPct val="100000"/>
              </a:lnSpc>
              <a:defRPr sz="1467"/>
            </a:lvl3pPr>
            <a:lvl4pPr>
              <a:lnSpc>
                <a:spcPct val="100000"/>
              </a:lnSpc>
              <a:defRPr sz="1467"/>
            </a:lvl4pPr>
            <a:lvl5pPr>
              <a:lnSpc>
                <a:spcPct val="100000"/>
              </a:lnSpc>
              <a:defRPr sz="1467"/>
            </a:lvl5pPr>
          </a:lstStyle>
          <a:p>
            <a:pPr lvl="0"/>
            <a:r>
              <a:rPr lang="en-GB" noProof="0"/>
              <a:t>Add text here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6308293" y="1583704"/>
            <a:ext cx="5280403" cy="374821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lnSpc>
                <a:spcPct val="100000"/>
              </a:lnSpc>
              <a:buFontTx/>
              <a:buNone/>
              <a:defRPr sz="1733" b="1" i="0"/>
            </a:lvl1pPr>
          </a:lstStyle>
          <a:p>
            <a:pPr lvl="0"/>
            <a:r>
              <a:rPr lang="en-GB" noProof="0"/>
              <a:t>Click to edit heading</a:t>
            </a:r>
          </a:p>
        </p:txBody>
      </p:sp>
      <p:sp>
        <p:nvSpPr>
          <p:cNvPr id="28" name="Text Placeholder 12"/>
          <p:cNvSpPr>
            <a:spLocks noGrp="1"/>
          </p:cNvSpPr>
          <p:nvPr>
            <p:ph type="body" sz="quarter" idx="24" hasCustomPrompt="1"/>
          </p:nvPr>
        </p:nvSpPr>
        <p:spPr>
          <a:xfrm>
            <a:off x="600860" y="4205272"/>
            <a:ext cx="5277477" cy="151101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1467"/>
            </a:lvl1pPr>
            <a:lvl2pPr>
              <a:lnSpc>
                <a:spcPct val="100000"/>
              </a:lnSpc>
              <a:defRPr sz="1467"/>
            </a:lvl2pPr>
            <a:lvl3pPr>
              <a:lnSpc>
                <a:spcPct val="100000"/>
              </a:lnSpc>
              <a:defRPr sz="1467"/>
            </a:lvl3pPr>
            <a:lvl4pPr>
              <a:lnSpc>
                <a:spcPct val="100000"/>
              </a:lnSpc>
              <a:defRPr sz="1467"/>
            </a:lvl4pPr>
            <a:lvl5pPr>
              <a:lnSpc>
                <a:spcPct val="100000"/>
              </a:lnSpc>
              <a:defRPr sz="1467"/>
            </a:lvl5pPr>
          </a:lstStyle>
          <a:p>
            <a:pPr lvl="0"/>
            <a:r>
              <a:rPr lang="en-GB" noProof="0"/>
              <a:t>Add text here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602273" y="3779907"/>
            <a:ext cx="5280403" cy="374821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lnSpc>
                <a:spcPct val="100000"/>
              </a:lnSpc>
              <a:buFontTx/>
              <a:buNone/>
              <a:defRPr sz="1733" b="1" i="0"/>
            </a:lvl1pPr>
          </a:lstStyle>
          <a:p>
            <a:pPr lvl="0"/>
            <a:r>
              <a:rPr lang="en-GB" noProof="0"/>
              <a:t>Click to edit heading</a:t>
            </a:r>
          </a:p>
        </p:txBody>
      </p:sp>
      <p:sp>
        <p:nvSpPr>
          <p:cNvPr id="30" name="Text Placeholder 12"/>
          <p:cNvSpPr>
            <a:spLocks noGrp="1"/>
          </p:cNvSpPr>
          <p:nvPr>
            <p:ph type="body" sz="quarter" idx="26" hasCustomPrompt="1"/>
          </p:nvPr>
        </p:nvSpPr>
        <p:spPr>
          <a:xfrm>
            <a:off x="6306880" y="4205272"/>
            <a:ext cx="5277477" cy="151101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1467"/>
            </a:lvl1pPr>
            <a:lvl2pPr>
              <a:lnSpc>
                <a:spcPct val="100000"/>
              </a:lnSpc>
              <a:defRPr sz="1467"/>
            </a:lvl2pPr>
            <a:lvl3pPr>
              <a:lnSpc>
                <a:spcPct val="100000"/>
              </a:lnSpc>
              <a:defRPr sz="1467"/>
            </a:lvl3pPr>
            <a:lvl4pPr>
              <a:lnSpc>
                <a:spcPct val="100000"/>
              </a:lnSpc>
              <a:defRPr sz="1467"/>
            </a:lvl4pPr>
            <a:lvl5pPr>
              <a:lnSpc>
                <a:spcPct val="100000"/>
              </a:lnSpc>
              <a:defRPr sz="1467"/>
            </a:lvl5pPr>
          </a:lstStyle>
          <a:p>
            <a:pPr lvl="0"/>
            <a:r>
              <a:rPr lang="en-GB" noProof="0"/>
              <a:t>Add text here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1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6308293" y="3779907"/>
            <a:ext cx="5280403" cy="374821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lnSpc>
                <a:spcPct val="100000"/>
              </a:lnSpc>
              <a:buFontTx/>
              <a:buNone/>
              <a:defRPr sz="1733" b="1" i="0"/>
            </a:lvl1pPr>
          </a:lstStyle>
          <a:p>
            <a:pPr lvl="0"/>
            <a:r>
              <a:rPr lang="en-GB" noProof="0"/>
              <a:t>Click to edit heading</a:t>
            </a:r>
          </a:p>
        </p:txBody>
      </p:sp>
    </p:spTree>
    <p:extLst>
      <p:ext uri="{BB962C8B-B14F-4D97-AF65-F5344CB8AC3E}">
        <p14:creationId xmlns:p14="http://schemas.microsoft.com/office/powerpoint/2010/main" val="38785291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i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601705" y="1771147"/>
            <a:ext cx="4061841" cy="971109"/>
          </a:xfrm>
          <a:prstGeom prst="rect">
            <a:avLst/>
          </a:prstGeom>
          <a:solidFill>
            <a:schemeClr val="tx2"/>
          </a:solidFill>
        </p:spPr>
        <p:txBody>
          <a:bodyPr anchor="ctr" anchorCtr="1"/>
          <a:lstStyle>
            <a:lvl1pPr marL="0" indent="0" algn="ctr">
              <a:lnSpc>
                <a:spcPct val="100000"/>
              </a:lnSpc>
              <a:buFontTx/>
              <a:buNone/>
              <a:defRPr sz="2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Click to edit text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Click to Edit Title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GB" noProof="0" smtClean="0"/>
              <a:pPr fontAlgn="base">
                <a:spcAft>
                  <a:spcPct val="0"/>
                </a:spcAft>
                <a:defRPr/>
              </a:pPr>
              <a:t>‹#›</a:t>
            </a:fld>
            <a:endParaRPr lang="en-GB" noProof="0"/>
          </a:p>
        </p:txBody>
      </p:sp>
      <p:sp>
        <p:nvSpPr>
          <p:cNvPr id="21" name="Text Placeholder 11"/>
          <p:cNvSpPr>
            <a:spLocks noGrp="1"/>
          </p:cNvSpPr>
          <p:nvPr>
            <p:ph type="body" sz="quarter" idx="21" hasCustomPrompt="1"/>
          </p:nvPr>
        </p:nvSpPr>
        <p:spPr>
          <a:xfrm>
            <a:off x="5107093" y="1665378"/>
            <a:ext cx="6479680" cy="12231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600"/>
            </a:lvl1pPr>
          </a:lstStyle>
          <a:p>
            <a:pPr lvl="0"/>
            <a:r>
              <a:rPr lang="en-GB" noProof="0"/>
              <a:t>Add text here</a:t>
            </a:r>
          </a:p>
          <a:p>
            <a:pPr lvl="0"/>
            <a:endParaRPr lang="en-GB" noProof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22" hasCustomPrompt="1"/>
          </p:nvPr>
        </p:nvSpPr>
        <p:spPr>
          <a:xfrm>
            <a:off x="601705" y="3183720"/>
            <a:ext cx="4061841" cy="971109"/>
          </a:xfrm>
          <a:prstGeom prst="rect">
            <a:avLst/>
          </a:prstGeom>
          <a:solidFill>
            <a:schemeClr val="tx2"/>
          </a:solidFill>
        </p:spPr>
        <p:txBody>
          <a:bodyPr anchor="ctr" anchorCtr="1"/>
          <a:lstStyle>
            <a:lvl1pPr marL="0" indent="0" algn="ctr">
              <a:lnSpc>
                <a:spcPct val="100000"/>
              </a:lnSpc>
              <a:buFontTx/>
              <a:buNone/>
              <a:defRPr sz="2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Click to edit text</a:t>
            </a:r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23" hasCustomPrompt="1"/>
          </p:nvPr>
        </p:nvSpPr>
        <p:spPr>
          <a:xfrm>
            <a:off x="5107093" y="3077951"/>
            <a:ext cx="6479680" cy="12231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600"/>
            </a:lvl1pPr>
          </a:lstStyle>
          <a:p>
            <a:pPr lvl="0"/>
            <a:r>
              <a:rPr lang="en-GB" noProof="0"/>
              <a:t>Add text here</a:t>
            </a:r>
          </a:p>
          <a:p>
            <a:pPr lvl="0"/>
            <a:endParaRPr lang="en-GB" noProof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4" hasCustomPrompt="1"/>
          </p:nvPr>
        </p:nvSpPr>
        <p:spPr>
          <a:xfrm>
            <a:off x="601705" y="4596292"/>
            <a:ext cx="4061841" cy="971109"/>
          </a:xfrm>
          <a:prstGeom prst="rect">
            <a:avLst/>
          </a:prstGeom>
          <a:solidFill>
            <a:schemeClr val="tx2"/>
          </a:solidFill>
        </p:spPr>
        <p:txBody>
          <a:bodyPr anchor="ctr" anchorCtr="1"/>
          <a:lstStyle>
            <a:lvl1pPr marL="0" indent="0" algn="ctr">
              <a:lnSpc>
                <a:spcPct val="100000"/>
              </a:lnSpc>
              <a:buFontTx/>
              <a:buNone/>
              <a:defRPr sz="2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Click to edit text</a:t>
            </a:r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25" hasCustomPrompt="1"/>
          </p:nvPr>
        </p:nvSpPr>
        <p:spPr>
          <a:xfrm>
            <a:off x="5107093" y="4490523"/>
            <a:ext cx="6479680" cy="12231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600"/>
            </a:lvl1pPr>
          </a:lstStyle>
          <a:p>
            <a:pPr lvl="0"/>
            <a:r>
              <a:rPr lang="en-GB" noProof="0"/>
              <a:t>Add text here</a:t>
            </a:r>
          </a:p>
          <a:p>
            <a:pPr lvl="0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0585212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ies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599243" y="1567520"/>
            <a:ext cx="5265589" cy="802640"/>
          </a:xfrm>
          <a:prstGeom prst="rect">
            <a:avLst/>
          </a:prstGeom>
          <a:solidFill>
            <a:schemeClr val="tx2"/>
          </a:solidFill>
        </p:spPr>
        <p:txBody>
          <a:bodyPr anchor="ctr" anchorCtr="1"/>
          <a:lstStyle>
            <a:lvl1pPr marL="0" indent="0" algn="ctr">
              <a:lnSpc>
                <a:spcPct val="100000"/>
              </a:lnSpc>
              <a:buFontTx/>
              <a:buNone/>
              <a:defRPr sz="2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Click to edit text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Click to Edit Title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594965" y="2471040"/>
            <a:ext cx="5276896" cy="191808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600"/>
            </a:lvl1pPr>
            <a:lvl2pPr>
              <a:lnSpc>
                <a:spcPts val="2400"/>
              </a:lnSpc>
              <a:defRPr sz="1600"/>
            </a:lvl2pPr>
            <a:lvl3pPr>
              <a:lnSpc>
                <a:spcPts val="2400"/>
              </a:lnSpc>
              <a:defRPr sz="16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en-GB" noProof="0"/>
              <a:t>Add text here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GB" noProof="0" smtClean="0"/>
              <a:pPr fontAlgn="base">
                <a:spcAft>
                  <a:spcPct val="0"/>
                </a:spcAft>
                <a:defRPr/>
              </a:pPr>
              <a:t>‹#›</a:t>
            </a:fld>
            <a:endParaRPr lang="en-GB" noProof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596981" y="4568537"/>
            <a:ext cx="10995323" cy="1282231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0951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Tx/>
              <a:buNone/>
              <a:tabLst/>
              <a:defRPr sz="2400" b="1" i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noProof="0"/>
              <a:t>Click to edit text. Conclusion or summary based on the two boxes above may go here. The text in the box may be up to three lines in this space.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27" hasCustomPrompt="1"/>
          </p:nvPr>
        </p:nvSpPr>
        <p:spPr>
          <a:xfrm>
            <a:off x="6316508" y="1567520"/>
            <a:ext cx="5265589" cy="802640"/>
          </a:xfrm>
          <a:prstGeom prst="rect">
            <a:avLst/>
          </a:prstGeom>
          <a:solidFill>
            <a:schemeClr val="tx2"/>
          </a:solidFill>
        </p:spPr>
        <p:txBody>
          <a:bodyPr anchor="ctr" anchorCtr="1"/>
          <a:lstStyle>
            <a:lvl1pPr marL="0" indent="0" algn="ctr">
              <a:lnSpc>
                <a:spcPct val="100000"/>
              </a:lnSpc>
              <a:buFontTx/>
              <a:buNone/>
              <a:defRPr sz="2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Click to edit text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6312232" y="2471040"/>
            <a:ext cx="5276896" cy="191808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600"/>
            </a:lvl1pPr>
            <a:lvl2pPr>
              <a:lnSpc>
                <a:spcPts val="2400"/>
              </a:lnSpc>
              <a:defRPr sz="1600"/>
            </a:lvl2pPr>
            <a:lvl3pPr>
              <a:lnSpc>
                <a:spcPts val="2400"/>
              </a:lnSpc>
              <a:defRPr sz="16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en-GB" noProof="0"/>
              <a:t>Add text here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975225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Click to Edit Title</a:t>
            </a:r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9053104" y="2471043"/>
            <a:ext cx="2524125" cy="3389236"/>
          </a:xfrm>
          <a:prstGeom prst="rect">
            <a:avLst/>
          </a:prstGeom>
        </p:spPr>
        <p:txBody>
          <a:bodyPr>
            <a:noAutofit/>
          </a:bodyPr>
          <a:lstStyle>
            <a:lvl1pPr marL="0" indent="-182870">
              <a:lnSpc>
                <a:spcPct val="100000"/>
              </a:lnSpc>
              <a:buClr>
                <a:schemeClr val="accent4"/>
              </a:buClr>
              <a:defRPr sz="1200"/>
            </a:lvl1pPr>
            <a:lvl2pPr marL="359982" indent="-182390">
              <a:lnSpc>
                <a:spcPct val="100000"/>
              </a:lnSpc>
              <a:buClr>
                <a:schemeClr val="accent4"/>
              </a:buClr>
              <a:defRPr sz="1200"/>
            </a:lvl2pPr>
            <a:lvl3pPr marL="479976" indent="-182390" algn="l">
              <a:lnSpc>
                <a:spcPct val="100000"/>
              </a:lnSpc>
              <a:buClr>
                <a:schemeClr val="accent4"/>
              </a:buClr>
              <a:defRPr sz="1200"/>
            </a:lvl3pPr>
            <a:lvl4pPr marL="681566" indent="-182390">
              <a:lnSpc>
                <a:spcPct val="100000"/>
              </a:lnSpc>
              <a:buClr>
                <a:schemeClr val="accent4"/>
              </a:buClr>
              <a:defRPr sz="1200"/>
            </a:lvl4pPr>
            <a:lvl5pPr marL="873557" indent="-182390">
              <a:lnSpc>
                <a:spcPct val="100000"/>
              </a:lnSpc>
              <a:buClr>
                <a:schemeClr val="accent4"/>
              </a:buClr>
              <a:defRPr sz="1200"/>
            </a:lvl5pPr>
          </a:lstStyle>
          <a:p>
            <a:pPr lvl="0"/>
            <a:r>
              <a:rPr lang="en-GB" noProof="0"/>
              <a:t>Add text here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  <a:p>
            <a:pPr lvl="0"/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GB" noProof="0" smtClean="0"/>
              <a:pPr fontAlgn="base">
                <a:spcAft>
                  <a:spcPct val="0"/>
                </a:spcAft>
                <a:defRPr/>
              </a:pPr>
              <a:t>‹#›</a:t>
            </a:fld>
            <a:endParaRPr lang="en-GB" noProof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599709" y="1567520"/>
            <a:ext cx="2522065" cy="802640"/>
          </a:xfrm>
          <a:prstGeom prst="rect">
            <a:avLst/>
          </a:prstGeom>
          <a:solidFill>
            <a:schemeClr val="accent3"/>
          </a:solidFill>
        </p:spPr>
        <p:txBody>
          <a:bodyPr anchor="ctr" anchorCtr="1"/>
          <a:lstStyle>
            <a:lvl1pPr marL="0" indent="0" algn="ctr">
              <a:buFontTx/>
              <a:buNone/>
              <a:defRPr sz="1467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Click to </a:t>
            </a:r>
            <a:br>
              <a:rPr lang="en-GB" noProof="0"/>
            </a:br>
            <a:r>
              <a:rPr lang="en-GB" noProof="0"/>
              <a:t>edit title</a:t>
            </a:r>
          </a:p>
        </p:txBody>
      </p:sp>
      <p:sp>
        <p:nvSpPr>
          <p:cNvPr id="33" name="Text Placehold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6121020" y="2471043"/>
            <a:ext cx="2524125" cy="3389236"/>
          </a:xfrm>
          <a:prstGeom prst="rect">
            <a:avLst/>
          </a:prstGeom>
        </p:spPr>
        <p:txBody>
          <a:bodyPr>
            <a:noAutofit/>
          </a:bodyPr>
          <a:lstStyle>
            <a:lvl1pPr marL="0" indent="-182870">
              <a:lnSpc>
                <a:spcPct val="100000"/>
              </a:lnSpc>
              <a:buClr>
                <a:schemeClr val="accent2"/>
              </a:buClr>
              <a:defRPr sz="1200"/>
            </a:lvl1pPr>
            <a:lvl2pPr marL="359982" indent="-182390">
              <a:lnSpc>
                <a:spcPct val="100000"/>
              </a:lnSpc>
              <a:buClr>
                <a:schemeClr val="accent2"/>
              </a:buClr>
              <a:defRPr sz="1200"/>
            </a:lvl2pPr>
            <a:lvl3pPr marL="479976" indent="-182390" algn="l">
              <a:lnSpc>
                <a:spcPct val="100000"/>
              </a:lnSpc>
              <a:buClr>
                <a:schemeClr val="accent2"/>
              </a:buClr>
              <a:defRPr sz="1200"/>
            </a:lvl3pPr>
            <a:lvl4pPr marL="681566" indent="-182390">
              <a:lnSpc>
                <a:spcPct val="100000"/>
              </a:lnSpc>
              <a:buClr>
                <a:schemeClr val="accent2"/>
              </a:buClr>
              <a:defRPr sz="1200"/>
            </a:lvl4pPr>
            <a:lvl5pPr marL="873557" indent="-182390">
              <a:lnSpc>
                <a:spcPct val="100000"/>
              </a:lnSpc>
              <a:buClr>
                <a:schemeClr val="accent2"/>
              </a:buClr>
              <a:defRPr sz="1200"/>
            </a:lvl5pPr>
          </a:lstStyle>
          <a:p>
            <a:pPr lvl="0"/>
            <a:r>
              <a:rPr lang="en-GB" noProof="0"/>
              <a:t>Add text here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  <a:p>
            <a:pPr lvl="0"/>
            <a:endParaRPr lang="en-GB" noProof="0"/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29" hasCustomPrompt="1"/>
          </p:nvPr>
        </p:nvSpPr>
        <p:spPr>
          <a:xfrm>
            <a:off x="3360168" y="2471043"/>
            <a:ext cx="2524125" cy="3389236"/>
          </a:xfrm>
          <a:prstGeom prst="rect">
            <a:avLst/>
          </a:prstGeom>
        </p:spPr>
        <p:txBody>
          <a:bodyPr>
            <a:noAutofit/>
          </a:bodyPr>
          <a:lstStyle>
            <a:lvl1pPr marL="0" indent="-182870">
              <a:lnSpc>
                <a:spcPct val="100000"/>
              </a:lnSpc>
              <a:buClr>
                <a:schemeClr val="accent5"/>
              </a:buClr>
              <a:defRPr sz="1200"/>
            </a:lvl1pPr>
            <a:lvl2pPr marL="359982" indent="-182390">
              <a:lnSpc>
                <a:spcPct val="100000"/>
              </a:lnSpc>
              <a:buClr>
                <a:schemeClr val="accent5"/>
              </a:buClr>
              <a:defRPr sz="1200"/>
            </a:lvl2pPr>
            <a:lvl3pPr marL="479976" indent="-182390" algn="l">
              <a:lnSpc>
                <a:spcPct val="100000"/>
              </a:lnSpc>
              <a:buClr>
                <a:schemeClr val="accent5"/>
              </a:buClr>
              <a:defRPr sz="1200"/>
            </a:lvl3pPr>
            <a:lvl4pPr marL="681566" indent="-182390">
              <a:lnSpc>
                <a:spcPct val="100000"/>
              </a:lnSpc>
              <a:buClr>
                <a:schemeClr val="accent5"/>
              </a:buClr>
              <a:defRPr sz="1200"/>
            </a:lvl4pPr>
            <a:lvl5pPr marL="873557" indent="-182390">
              <a:lnSpc>
                <a:spcPct val="100000"/>
              </a:lnSpc>
              <a:buClr>
                <a:schemeClr val="accent5"/>
              </a:buClr>
              <a:defRPr sz="1200"/>
            </a:lvl5pPr>
          </a:lstStyle>
          <a:p>
            <a:pPr lvl="0"/>
            <a:r>
              <a:rPr lang="en-GB" noProof="0"/>
              <a:t>Add text here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  <a:p>
            <a:pPr lvl="0"/>
            <a:endParaRPr lang="en-GB" noProof="0"/>
          </a:p>
        </p:txBody>
      </p:sp>
      <p:sp>
        <p:nvSpPr>
          <p:cNvPr id="35" name="Text Placeholder 12"/>
          <p:cNvSpPr>
            <a:spLocks noGrp="1"/>
          </p:cNvSpPr>
          <p:nvPr>
            <p:ph type="body" sz="quarter" idx="30" hasCustomPrompt="1"/>
          </p:nvPr>
        </p:nvSpPr>
        <p:spPr>
          <a:xfrm>
            <a:off x="599316" y="2471043"/>
            <a:ext cx="2524125" cy="3389236"/>
          </a:xfrm>
          <a:prstGeom prst="rect">
            <a:avLst/>
          </a:prstGeom>
        </p:spPr>
        <p:txBody>
          <a:bodyPr>
            <a:noAutofit/>
          </a:bodyPr>
          <a:lstStyle>
            <a:lvl1pPr marL="0" indent="-182870">
              <a:lnSpc>
                <a:spcPct val="100000"/>
              </a:lnSpc>
              <a:buClr>
                <a:schemeClr val="accent3"/>
              </a:buClr>
              <a:defRPr sz="1200"/>
            </a:lvl1pPr>
            <a:lvl2pPr marL="359982" indent="-182390">
              <a:lnSpc>
                <a:spcPct val="100000"/>
              </a:lnSpc>
              <a:buClr>
                <a:schemeClr val="accent3"/>
              </a:buClr>
              <a:defRPr sz="1200"/>
            </a:lvl2pPr>
            <a:lvl3pPr marL="479976" indent="-182390" algn="l">
              <a:lnSpc>
                <a:spcPct val="100000"/>
              </a:lnSpc>
              <a:buClr>
                <a:schemeClr val="accent3"/>
              </a:buClr>
              <a:defRPr sz="1200"/>
            </a:lvl3pPr>
            <a:lvl4pPr marL="681566" indent="-182390">
              <a:lnSpc>
                <a:spcPct val="100000"/>
              </a:lnSpc>
              <a:buClr>
                <a:schemeClr val="accent3"/>
              </a:buClr>
              <a:defRPr sz="1200"/>
            </a:lvl4pPr>
            <a:lvl5pPr marL="873557" indent="-182390">
              <a:lnSpc>
                <a:spcPct val="100000"/>
              </a:lnSpc>
              <a:buClr>
                <a:schemeClr val="accent3"/>
              </a:buClr>
              <a:defRPr sz="1200"/>
            </a:lvl5pPr>
          </a:lstStyle>
          <a:p>
            <a:pPr lvl="0"/>
            <a:r>
              <a:rPr lang="en-GB" noProof="0"/>
              <a:t>Add text here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  <a:p>
            <a:pPr lvl="0"/>
            <a:endParaRPr lang="en-GB" noProof="0"/>
          </a:p>
        </p:txBody>
      </p:sp>
      <p:sp>
        <p:nvSpPr>
          <p:cNvPr id="36" name="Text Placeholder 15"/>
          <p:cNvSpPr>
            <a:spLocks noGrp="1"/>
          </p:cNvSpPr>
          <p:nvPr>
            <p:ph type="body" sz="quarter" idx="31" hasCustomPrompt="1"/>
          </p:nvPr>
        </p:nvSpPr>
        <p:spPr>
          <a:xfrm>
            <a:off x="3364402" y="1567520"/>
            <a:ext cx="2522065" cy="802640"/>
          </a:xfrm>
          <a:prstGeom prst="rect">
            <a:avLst/>
          </a:prstGeom>
          <a:solidFill>
            <a:schemeClr val="accent5"/>
          </a:solidFill>
        </p:spPr>
        <p:txBody>
          <a:bodyPr anchor="ctr" anchorCtr="1"/>
          <a:lstStyle>
            <a:lvl1pPr marL="0" indent="0" algn="ctr">
              <a:buFontTx/>
              <a:buNone/>
              <a:defRPr sz="1467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Click to </a:t>
            </a:r>
            <a:br>
              <a:rPr lang="en-GB" noProof="0"/>
            </a:br>
            <a:r>
              <a:rPr lang="en-GB" noProof="0"/>
              <a:t>edit title</a:t>
            </a:r>
          </a:p>
        </p:txBody>
      </p:sp>
      <p:sp>
        <p:nvSpPr>
          <p:cNvPr id="37" name="Text Placeholder 15"/>
          <p:cNvSpPr>
            <a:spLocks noGrp="1"/>
          </p:cNvSpPr>
          <p:nvPr>
            <p:ph type="body" sz="quarter" idx="32" hasCustomPrompt="1"/>
          </p:nvPr>
        </p:nvSpPr>
        <p:spPr>
          <a:xfrm>
            <a:off x="6117573" y="1567520"/>
            <a:ext cx="2522065" cy="802640"/>
          </a:xfrm>
          <a:prstGeom prst="rect">
            <a:avLst/>
          </a:prstGeom>
          <a:solidFill>
            <a:schemeClr val="accent2"/>
          </a:solidFill>
        </p:spPr>
        <p:txBody>
          <a:bodyPr anchor="ctr" anchorCtr="1"/>
          <a:lstStyle>
            <a:lvl1pPr marL="0" indent="0" algn="ctr">
              <a:buFontTx/>
              <a:buNone/>
              <a:defRPr sz="1467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Click to </a:t>
            </a:r>
            <a:br>
              <a:rPr lang="en-GB" noProof="0"/>
            </a:br>
            <a:r>
              <a:rPr lang="en-GB" noProof="0"/>
              <a:t>edit title</a:t>
            </a:r>
          </a:p>
        </p:txBody>
      </p:sp>
      <p:sp>
        <p:nvSpPr>
          <p:cNvPr id="38" name="Text Placeholder 15"/>
          <p:cNvSpPr>
            <a:spLocks noGrp="1"/>
          </p:cNvSpPr>
          <p:nvPr>
            <p:ph type="body" sz="quarter" idx="33" hasCustomPrompt="1"/>
          </p:nvPr>
        </p:nvSpPr>
        <p:spPr>
          <a:xfrm>
            <a:off x="9065017" y="1567520"/>
            <a:ext cx="2522065" cy="802640"/>
          </a:xfrm>
          <a:prstGeom prst="rect">
            <a:avLst/>
          </a:prstGeom>
          <a:solidFill>
            <a:schemeClr val="accent4"/>
          </a:solidFill>
        </p:spPr>
        <p:txBody>
          <a:bodyPr anchor="ctr" anchorCtr="1"/>
          <a:lstStyle>
            <a:lvl1pPr marL="0" indent="0" algn="ctr">
              <a:buFontTx/>
              <a:buNone/>
              <a:defRPr sz="1467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Click to </a:t>
            </a:r>
            <a:br>
              <a:rPr lang="en-GB" noProof="0"/>
            </a:br>
            <a:r>
              <a:rPr lang="en-GB" noProof="0"/>
              <a:t>edit title</a:t>
            </a:r>
          </a:p>
        </p:txBody>
      </p:sp>
    </p:spTree>
    <p:extLst>
      <p:ext uri="{BB962C8B-B14F-4D97-AF65-F5344CB8AC3E}">
        <p14:creationId xmlns:p14="http://schemas.microsoft.com/office/powerpoint/2010/main" val="2525718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Contact Information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GB" noProof="0" smtClean="0"/>
              <a:pPr fontAlgn="base">
                <a:spcAft>
                  <a:spcPct val="0"/>
                </a:spcAft>
                <a:defRPr/>
              </a:pPr>
              <a:t>‹#›</a:t>
            </a:fld>
            <a:endParaRPr lang="en-GB" noProof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588972" y="1515564"/>
            <a:ext cx="10995801" cy="415832"/>
          </a:xfrm>
          <a:prstGeom prst="rect">
            <a:avLst/>
          </a:prstGeom>
        </p:spPr>
        <p:txBody>
          <a:bodyPr lIns="144000" rIns="144000">
            <a:normAutofit/>
          </a:bodyPr>
          <a:lstStyle>
            <a:lvl1pPr marL="0" indent="0">
              <a:buFontTx/>
              <a:buNone/>
              <a:defRPr sz="1867" b="1" i="0"/>
            </a:lvl1pPr>
          </a:lstStyle>
          <a:p>
            <a:pPr lvl="0"/>
            <a:r>
              <a:rPr lang="en-GB" noProof="0"/>
              <a:t>Name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idx="13" hasCustomPrompt="1"/>
          </p:nvPr>
        </p:nvSpPr>
        <p:spPr bwMode="auto">
          <a:xfrm>
            <a:off x="588971" y="1911935"/>
            <a:ext cx="10986549" cy="478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45716" rIns="72000" bIns="45716" numCol="1" anchor="t" anchorCtr="0" compatLnSpc="1">
            <a:prstTxWarp prst="textNoShape">
              <a:avLst/>
            </a:prstTxWarp>
          </a:bodyPr>
          <a:lstStyle>
            <a:lvl1pPr marL="98996" indent="0">
              <a:buNone/>
              <a:defRPr sz="1600"/>
            </a:lvl1pPr>
            <a:lvl2pPr marL="362982" indent="0">
              <a:buNone/>
              <a:defRPr/>
            </a:lvl2pPr>
            <a:lvl3pPr marL="718165" indent="0">
              <a:buNone/>
              <a:defRPr/>
            </a:lvl3pPr>
            <a:lvl4pPr marL="1096775" indent="0">
              <a:buNone/>
              <a:defRPr/>
            </a:lvl4pPr>
            <a:lvl5pPr marL="1384760" indent="0">
              <a:buNone/>
              <a:defRPr/>
            </a:lvl5pPr>
          </a:lstStyle>
          <a:p>
            <a:r>
              <a:rPr lang="en-GB" noProof="0"/>
              <a:t>Title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idx="16" hasCustomPrompt="1"/>
          </p:nvPr>
        </p:nvSpPr>
        <p:spPr bwMode="auto">
          <a:xfrm>
            <a:off x="1077864" y="3887050"/>
            <a:ext cx="10506181" cy="34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16" rIns="0" bIns="45716" numCol="1" anchor="t" anchorCtr="0" compatLnSpc="1">
            <a:prstTxWarp prst="textNoShape">
              <a:avLst/>
            </a:prstTxWarp>
          </a:bodyPr>
          <a:lstStyle>
            <a:lvl1pPr marL="98996" indent="0">
              <a:buNone/>
              <a:defRPr sz="1600"/>
            </a:lvl1pPr>
            <a:lvl2pPr marL="362982" indent="0">
              <a:buNone/>
              <a:defRPr/>
            </a:lvl2pPr>
            <a:lvl3pPr marL="718165" indent="0">
              <a:buNone/>
              <a:defRPr/>
            </a:lvl3pPr>
            <a:lvl4pPr marL="1096775" indent="0">
              <a:buNone/>
              <a:defRPr/>
            </a:lvl4pPr>
            <a:lvl5pPr marL="1384760" indent="0">
              <a:buNone/>
              <a:defRPr/>
            </a:lvl5pPr>
          </a:lstStyle>
          <a:p>
            <a:pPr lvl="0"/>
            <a:r>
              <a:rPr lang="en-GB" noProof="0"/>
              <a:t>+00 (0)00 0000 0000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idx="17" hasCustomPrompt="1"/>
          </p:nvPr>
        </p:nvSpPr>
        <p:spPr bwMode="auto">
          <a:xfrm>
            <a:off x="588971" y="5413419"/>
            <a:ext cx="10986549" cy="384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45716" rIns="72000" bIns="45716" numCol="1" anchor="t" anchorCtr="0" compatLnSpc="1">
            <a:prstTxWarp prst="textNoShape">
              <a:avLst/>
            </a:prstTxWarp>
          </a:bodyPr>
          <a:lstStyle>
            <a:lvl1pPr marL="98996" indent="0">
              <a:buNone/>
              <a:defRPr sz="1600" b="1" i="0">
                <a:solidFill>
                  <a:schemeClr val="accent1"/>
                </a:solidFill>
              </a:defRPr>
            </a:lvl1pPr>
            <a:lvl2pPr marL="362982" indent="0">
              <a:buNone/>
              <a:defRPr/>
            </a:lvl2pPr>
            <a:lvl3pPr marL="718165" indent="0">
              <a:buNone/>
              <a:defRPr/>
            </a:lvl3pPr>
            <a:lvl4pPr marL="1096775" indent="0">
              <a:buNone/>
              <a:defRPr/>
            </a:lvl4pPr>
            <a:lvl5pPr marL="1384760" indent="0">
              <a:buNone/>
              <a:defRPr/>
            </a:lvl5pPr>
          </a:lstStyle>
          <a:p>
            <a:pPr lvl="0"/>
            <a:r>
              <a:rPr lang="en-GB" noProof="0"/>
              <a:t>www.gs1.org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idx="19" hasCustomPrompt="1"/>
          </p:nvPr>
        </p:nvSpPr>
        <p:spPr bwMode="auto">
          <a:xfrm>
            <a:off x="1077864" y="4895059"/>
            <a:ext cx="10506181" cy="336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16" rIns="0" bIns="45716" numCol="1" anchor="t" anchorCtr="0" compatLnSpc="1">
            <a:prstTxWarp prst="textNoShape">
              <a:avLst/>
            </a:prstTxWarp>
          </a:bodyPr>
          <a:lstStyle>
            <a:lvl1pPr marL="98996" indent="0">
              <a:buNone/>
              <a:defRPr sz="1600"/>
            </a:lvl1pPr>
            <a:lvl2pPr marL="362982" indent="0">
              <a:buNone/>
              <a:defRPr/>
            </a:lvl2pPr>
            <a:lvl3pPr marL="718165" indent="0">
              <a:buNone/>
              <a:defRPr/>
            </a:lvl3pPr>
            <a:lvl4pPr marL="1096775" indent="0">
              <a:buNone/>
              <a:defRPr/>
            </a:lvl4pPr>
            <a:lvl5pPr marL="1384760" indent="0">
              <a:buNone/>
              <a:defRPr/>
            </a:lvl5pPr>
          </a:lstStyle>
          <a:p>
            <a:pPr lvl="0"/>
            <a:r>
              <a:rPr lang="en-GB" noProof="0"/>
              <a:t>name@gs1.org</a:t>
            </a:r>
          </a:p>
        </p:txBody>
      </p:sp>
      <p:sp>
        <p:nvSpPr>
          <p:cNvPr id="27" name="Text Placeholder 2"/>
          <p:cNvSpPr>
            <a:spLocks noGrp="1"/>
          </p:cNvSpPr>
          <p:nvPr>
            <p:ph idx="22" hasCustomPrompt="1"/>
          </p:nvPr>
        </p:nvSpPr>
        <p:spPr bwMode="auto">
          <a:xfrm>
            <a:off x="588971" y="2374947"/>
            <a:ext cx="10986549" cy="1390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45716" rIns="72000" bIns="45716" numCol="1" anchor="t" anchorCtr="0" compatLnSpc="1">
            <a:prstTxWarp prst="textNoShape">
              <a:avLst/>
            </a:prstTxWarp>
          </a:bodyPr>
          <a:lstStyle>
            <a:lvl1pPr marL="98996" indent="0">
              <a:buNone/>
              <a:defRPr sz="1600" b="0" baseline="0"/>
            </a:lvl1pPr>
            <a:lvl2pPr marL="362982" indent="0">
              <a:buNone/>
              <a:defRPr/>
            </a:lvl2pPr>
            <a:lvl3pPr marL="718165" indent="0">
              <a:buNone/>
              <a:defRPr/>
            </a:lvl3pPr>
            <a:lvl4pPr marL="1096775" indent="0">
              <a:buNone/>
              <a:defRPr/>
            </a:lvl4pPr>
            <a:lvl5pPr marL="1384760" indent="0">
              <a:buNone/>
              <a:defRPr/>
            </a:lvl5pPr>
          </a:lstStyle>
          <a:p>
            <a:pPr lvl="0"/>
            <a:r>
              <a:rPr lang="en-GB" noProof="0"/>
              <a:t>GS1 Address</a:t>
            </a:r>
          </a:p>
        </p:txBody>
      </p:sp>
      <p:sp>
        <p:nvSpPr>
          <p:cNvPr id="32" name="Text Placeholder 2"/>
          <p:cNvSpPr>
            <a:spLocks noGrp="1"/>
          </p:cNvSpPr>
          <p:nvPr>
            <p:ph idx="27" hasCustomPrompt="1"/>
          </p:nvPr>
        </p:nvSpPr>
        <p:spPr bwMode="auto">
          <a:xfrm>
            <a:off x="1077864" y="4222785"/>
            <a:ext cx="10506181" cy="34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16" rIns="0" bIns="45716" numCol="1" anchor="t" anchorCtr="0" compatLnSpc="1">
            <a:prstTxWarp prst="textNoShape">
              <a:avLst/>
            </a:prstTxWarp>
          </a:bodyPr>
          <a:lstStyle>
            <a:lvl1pPr marL="98996" indent="0">
              <a:buNone/>
              <a:defRPr sz="1600"/>
            </a:lvl1pPr>
            <a:lvl2pPr marL="362982" indent="0">
              <a:buNone/>
              <a:defRPr/>
            </a:lvl2pPr>
            <a:lvl3pPr marL="718165" indent="0">
              <a:buNone/>
              <a:defRPr/>
            </a:lvl3pPr>
            <a:lvl4pPr marL="1096775" indent="0">
              <a:buNone/>
              <a:defRPr/>
            </a:lvl4pPr>
            <a:lvl5pPr marL="1384760" indent="0">
              <a:buNone/>
              <a:defRPr/>
            </a:lvl5pPr>
          </a:lstStyle>
          <a:p>
            <a:pPr lvl="0"/>
            <a:r>
              <a:rPr lang="en-GB" noProof="0"/>
              <a:t>+00 (0)00 0000 0000</a:t>
            </a:r>
          </a:p>
        </p:txBody>
      </p:sp>
      <p:sp>
        <p:nvSpPr>
          <p:cNvPr id="33" name="Text Placeholder 2"/>
          <p:cNvSpPr>
            <a:spLocks noGrp="1"/>
          </p:cNvSpPr>
          <p:nvPr>
            <p:ph idx="28" hasCustomPrompt="1"/>
          </p:nvPr>
        </p:nvSpPr>
        <p:spPr bwMode="auto">
          <a:xfrm>
            <a:off x="1077864" y="4558520"/>
            <a:ext cx="10506181" cy="34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16" rIns="0" bIns="45716" numCol="1" anchor="t" anchorCtr="0" compatLnSpc="1">
            <a:prstTxWarp prst="textNoShape">
              <a:avLst/>
            </a:prstTxWarp>
          </a:bodyPr>
          <a:lstStyle>
            <a:lvl1pPr marL="98996" indent="0">
              <a:buNone/>
              <a:defRPr sz="1600"/>
            </a:lvl1pPr>
            <a:lvl2pPr marL="362982" indent="0">
              <a:buNone/>
              <a:defRPr/>
            </a:lvl2pPr>
            <a:lvl3pPr marL="718165" indent="0">
              <a:buNone/>
              <a:defRPr/>
            </a:lvl3pPr>
            <a:lvl4pPr marL="1096775" indent="0">
              <a:buNone/>
              <a:defRPr/>
            </a:lvl4pPr>
            <a:lvl5pPr marL="1384760" indent="0">
              <a:buNone/>
              <a:defRPr/>
            </a:lvl5pPr>
          </a:lstStyle>
          <a:p>
            <a:pPr lvl="0"/>
            <a:r>
              <a:rPr lang="en-GB" noProof="0"/>
              <a:t>+00 (0)00 0000 0000</a:t>
            </a:r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33" hasCustomPrompt="1"/>
          </p:nvPr>
        </p:nvSpPr>
        <p:spPr>
          <a:xfrm>
            <a:off x="592196" y="3889057"/>
            <a:ext cx="388627" cy="354563"/>
          </a:xfrm>
          <a:prstGeom prst="rect">
            <a:avLst/>
          </a:prstGeom>
        </p:spPr>
        <p:txBody>
          <a:bodyPr vert="horz" lIns="72000" rIns="0"/>
          <a:lstStyle>
            <a:lvl1pPr marL="98996" indent="0" algn="l">
              <a:buNone/>
              <a:defRPr sz="1600" b="1" i="0"/>
            </a:lvl1pPr>
          </a:lstStyle>
          <a:p>
            <a:pPr lvl="0"/>
            <a:r>
              <a:rPr lang="en-GB" noProof="0"/>
              <a:t>T</a:t>
            </a:r>
          </a:p>
        </p:txBody>
      </p:sp>
      <p:sp>
        <p:nvSpPr>
          <p:cNvPr id="42" name="Text Placeholder 40"/>
          <p:cNvSpPr>
            <a:spLocks noGrp="1"/>
          </p:cNvSpPr>
          <p:nvPr>
            <p:ph type="body" sz="quarter" idx="34" hasCustomPrompt="1"/>
          </p:nvPr>
        </p:nvSpPr>
        <p:spPr>
          <a:xfrm>
            <a:off x="592196" y="4221377"/>
            <a:ext cx="388627" cy="354563"/>
          </a:xfrm>
          <a:prstGeom prst="rect">
            <a:avLst/>
          </a:prstGeom>
        </p:spPr>
        <p:txBody>
          <a:bodyPr vert="horz" lIns="72000" rIns="0"/>
          <a:lstStyle>
            <a:lvl1pPr marL="98996" indent="0" algn="l">
              <a:buNone/>
              <a:defRPr sz="1600" b="1" i="0"/>
            </a:lvl1pPr>
          </a:lstStyle>
          <a:p>
            <a:pPr lvl="0"/>
            <a:r>
              <a:rPr lang="en-GB" noProof="0"/>
              <a:t>D</a:t>
            </a:r>
          </a:p>
        </p:txBody>
      </p:sp>
      <p:sp>
        <p:nvSpPr>
          <p:cNvPr id="43" name="Text Placeholder 40"/>
          <p:cNvSpPr>
            <a:spLocks noGrp="1"/>
          </p:cNvSpPr>
          <p:nvPr>
            <p:ph type="body" sz="quarter" idx="35" hasCustomPrompt="1"/>
          </p:nvPr>
        </p:nvSpPr>
        <p:spPr>
          <a:xfrm>
            <a:off x="592196" y="4557933"/>
            <a:ext cx="388627" cy="354563"/>
          </a:xfrm>
          <a:prstGeom prst="rect">
            <a:avLst/>
          </a:prstGeom>
        </p:spPr>
        <p:txBody>
          <a:bodyPr vert="horz" lIns="72000" rIns="0"/>
          <a:lstStyle>
            <a:lvl1pPr marL="98996" indent="0" algn="l">
              <a:buNone/>
              <a:defRPr sz="1600" b="1" i="0"/>
            </a:lvl1pPr>
          </a:lstStyle>
          <a:p>
            <a:pPr lvl="0"/>
            <a:r>
              <a:rPr lang="en-GB" noProof="0"/>
              <a:t>M</a:t>
            </a:r>
          </a:p>
        </p:txBody>
      </p:sp>
      <p:sp>
        <p:nvSpPr>
          <p:cNvPr id="44" name="Text Placeholder 40"/>
          <p:cNvSpPr>
            <a:spLocks noGrp="1"/>
          </p:cNvSpPr>
          <p:nvPr>
            <p:ph type="body" sz="quarter" idx="36" hasCustomPrompt="1"/>
          </p:nvPr>
        </p:nvSpPr>
        <p:spPr>
          <a:xfrm>
            <a:off x="592196" y="4894840"/>
            <a:ext cx="388627" cy="354563"/>
          </a:xfrm>
          <a:prstGeom prst="rect">
            <a:avLst/>
          </a:prstGeom>
        </p:spPr>
        <p:txBody>
          <a:bodyPr vert="horz" lIns="72000" rIns="0"/>
          <a:lstStyle>
            <a:lvl1pPr marL="98996" indent="0" algn="l">
              <a:buNone/>
              <a:defRPr sz="1600" b="1" i="0"/>
            </a:lvl1pPr>
          </a:lstStyle>
          <a:p>
            <a:pPr lvl="0"/>
            <a:r>
              <a:rPr lang="en-GB" noProof="0"/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3731610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Click to Edit Title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idx="11" hasCustomPrompt="1"/>
          </p:nvPr>
        </p:nvSpPr>
        <p:spPr bwMode="auto">
          <a:xfrm>
            <a:off x="596962" y="1455213"/>
            <a:ext cx="10988943" cy="4416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noProof="0"/>
              <a:t>Add text here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GB" noProof="0" smtClean="0"/>
              <a:pPr fontAlgn="base">
                <a:spcAft>
                  <a:spcPct val="0"/>
                </a:spcAft>
                <a:defRPr/>
              </a:pPr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6619917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3000" y="384395"/>
            <a:ext cx="9169400" cy="9359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8BF9BD-1E52-D64C-B18B-359DD3253BC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686400" y="1602000"/>
            <a:ext cx="10896000" cy="4572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1"/>
            </a:lvl3pPr>
            <a:lvl4pPr>
              <a:defRPr sz="1200"/>
            </a:lvl4pPr>
            <a:lvl5pPr>
              <a:defRPr sz="1200"/>
            </a:lvl5pPr>
            <a:lvl6pPr>
              <a:defRPr sz="1351"/>
            </a:lvl6pPr>
            <a:lvl7pPr>
              <a:defRPr sz="1351"/>
            </a:lvl7pPr>
            <a:lvl8pPr>
              <a:defRPr sz="1351"/>
            </a:lvl8pPr>
            <a:lvl9pPr>
              <a:defRPr sz="135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9122138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rporate Visual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9"/>
          <p:cNvSpPr>
            <a:spLocks noGrp="1"/>
          </p:cNvSpPr>
          <p:nvPr>
            <p:ph type="body" sz="quarter" idx="12" hasCustomPrompt="1"/>
          </p:nvPr>
        </p:nvSpPr>
        <p:spPr>
          <a:xfrm>
            <a:off x="1072277" y="4568193"/>
            <a:ext cx="7394728" cy="490681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>
              <a:buNone/>
              <a:defRPr sz="1200" b="0" cap="none" spc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GB" noProof="0"/>
              <a:t>Click to Add Presenter Name, Title, Company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 hasCustomPrompt="1"/>
          </p:nvPr>
        </p:nvSpPr>
        <p:spPr>
          <a:xfrm>
            <a:off x="1072279" y="2883945"/>
            <a:ext cx="7397221" cy="807155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lnSpc>
                <a:spcPts val="3000"/>
              </a:lnSpc>
              <a:defRPr sz="2400" b="0" i="0" cap="none" spc="91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GB" noProof="0"/>
              <a:t>Title of Presentation</a:t>
            </a:r>
            <a:br>
              <a:rPr lang="en-GB" noProof="0"/>
            </a:br>
            <a:r>
              <a:rPr lang="en-GB" noProof="0"/>
              <a:t>Second Line Title</a:t>
            </a:r>
          </a:p>
        </p:txBody>
      </p:sp>
      <p:sp>
        <p:nvSpPr>
          <p:cNvPr id="10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1072279" y="3784421"/>
            <a:ext cx="7397724" cy="464003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400" b="0" i="0" cap="none" spc="91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GB" noProof="0"/>
              <a:t>Click to Add Subtitle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1057875" y="4438487"/>
            <a:ext cx="7358303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1072277" y="5091663"/>
            <a:ext cx="7394728" cy="20505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200" b="0" cap="none" spc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GB" noProof="0"/>
              <a:t>Click to Add Date</a:t>
            </a:r>
          </a:p>
        </p:txBody>
      </p:sp>
    </p:spTree>
    <p:extLst>
      <p:ext uri="{BB962C8B-B14F-4D97-AF65-F5344CB8AC3E}">
        <p14:creationId xmlns:p14="http://schemas.microsoft.com/office/powerpoint/2010/main" val="19470878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ext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737020" y="1455920"/>
            <a:ext cx="10730743" cy="4062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2000" b="1" i="0"/>
            </a:lvl1pPr>
          </a:lstStyle>
          <a:p>
            <a:pPr lvl="0"/>
            <a:r>
              <a:rPr lang="en-GB" noProof="0"/>
              <a:t>Click to edit heading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idx="13" hasCustomPrompt="1"/>
          </p:nvPr>
        </p:nvSpPr>
        <p:spPr bwMode="auto">
          <a:xfrm>
            <a:off x="737020" y="1905002"/>
            <a:ext cx="10726055" cy="4095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Add text here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Click to Edit Title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GB" noProof="0" smtClean="0"/>
              <a:pPr fontAlgn="base">
                <a:spcAft>
                  <a:spcPct val="0"/>
                </a:spcAft>
                <a:defRPr/>
              </a:pPr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5077311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rporate Visual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>
            <a:spLocks noGrp="1"/>
          </p:cNvSpPr>
          <p:nvPr>
            <p:ph type="title" hasCustomPrompt="1"/>
          </p:nvPr>
        </p:nvSpPr>
        <p:spPr>
          <a:xfrm>
            <a:off x="771483" y="2863620"/>
            <a:ext cx="8631948" cy="891165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lnSpc>
                <a:spcPts val="3200"/>
              </a:lnSpc>
              <a:defRPr sz="2400" b="0" i="0" cap="none" spc="12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US"/>
              <a:t>Title of Presentation</a:t>
            </a:r>
            <a:br>
              <a:rPr lang="en-US"/>
            </a:br>
            <a:r>
              <a:rPr lang="en-US"/>
              <a:t>Second Line Title</a:t>
            </a:r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600177" y="5908653"/>
            <a:ext cx="1795057" cy="576263"/>
          </a:xfrm>
          <a:prstGeom prst="rect">
            <a:avLst/>
          </a:prstGeom>
          <a:noFill/>
        </p:spPr>
        <p:txBody>
          <a:bodyPr anchor="t" anchorCtr="0">
            <a:normAutofit/>
          </a:bodyPr>
          <a:lstStyle>
            <a:lvl1pPr marL="0" indent="0" algn="l">
              <a:buNone/>
              <a:defRPr sz="800" b="0" i="0" spc="0" baseline="0">
                <a:solidFill>
                  <a:srgbClr val="B1B3B3"/>
                </a:solidFill>
                <a:latin typeface="Verdana"/>
                <a:cs typeface="Verdana"/>
              </a:defRPr>
            </a:lvl1pPr>
          </a:lstStyle>
          <a:p>
            <a:r>
              <a:rPr lang="en-US"/>
              <a:t>Optional partner logo can be placed here. This box will not appear if not used.</a:t>
            </a:r>
          </a:p>
        </p:txBody>
      </p:sp>
      <p:sp>
        <p:nvSpPr>
          <p:cNvPr id="10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771493" y="3875151"/>
            <a:ext cx="8631939" cy="70469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733" b="0" i="0" cap="none" spc="12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766693" y="4713368"/>
            <a:ext cx="8625655" cy="3441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9"/>
          <p:cNvSpPr>
            <a:spLocks noGrp="1"/>
          </p:cNvSpPr>
          <p:nvPr>
            <p:ph type="body" sz="quarter" idx="12" hasCustomPrompt="1"/>
          </p:nvPr>
        </p:nvSpPr>
        <p:spPr>
          <a:xfrm>
            <a:off x="786223" y="4816290"/>
            <a:ext cx="8617208" cy="210735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467" b="0" cap="none" spc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/>
              <a:t>Click to Add Presenter Name, Title, Company</a:t>
            </a:r>
          </a:p>
        </p:txBody>
      </p:sp>
      <p:sp>
        <p:nvSpPr>
          <p:cNvPr id="15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786201" y="5111679"/>
            <a:ext cx="8617233" cy="20505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467" b="0" cap="none" spc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/>
              <a:t>Click to Add Date</a:t>
            </a:r>
          </a:p>
        </p:txBody>
      </p:sp>
    </p:spTree>
    <p:extLst>
      <p:ext uri="{BB962C8B-B14F-4D97-AF65-F5344CB8AC3E}">
        <p14:creationId xmlns:p14="http://schemas.microsoft.com/office/powerpoint/2010/main" val="9745573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356354"/>
            <a:ext cx="2844800" cy="365124"/>
          </a:xfrm>
          <a:prstGeom prst="rect">
            <a:avLst/>
          </a:prstGeom>
        </p:spPr>
        <p:txBody>
          <a:bodyPr/>
          <a:lstStyle/>
          <a:p>
            <a:fld id="{8D981D2A-10EE-45CA-B672-13EC15929D94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057006" y="2060099"/>
            <a:ext cx="10798140" cy="42470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6160315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ext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737020" y="1455920"/>
            <a:ext cx="10730743" cy="4062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2000" b="1" i="0"/>
            </a:lvl1pPr>
          </a:lstStyle>
          <a:p>
            <a:pPr lvl="0"/>
            <a:r>
              <a:rPr lang="en-US"/>
              <a:t>Click to edit heading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idx="13" hasCustomPrompt="1"/>
          </p:nvPr>
        </p:nvSpPr>
        <p:spPr bwMode="auto">
          <a:xfrm>
            <a:off x="737020" y="1905002"/>
            <a:ext cx="10726055" cy="4095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>
            <a:lvl1pPr>
              <a:buClr>
                <a:schemeClr val="accent2"/>
              </a:buClr>
              <a:defRPr/>
            </a:lvl1pPr>
            <a:lvl2pPr>
              <a:buClr>
                <a:schemeClr val="accent2"/>
              </a:buClr>
              <a:defRPr/>
            </a:lvl2pPr>
            <a:lvl3pPr>
              <a:buClr>
                <a:schemeClr val="accent2"/>
              </a:buClr>
              <a:defRPr/>
            </a:lvl3pPr>
            <a:lvl4pPr>
              <a:buClr>
                <a:schemeClr val="accent2"/>
              </a:buClr>
              <a:defRPr/>
            </a:lvl4pPr>
            <a:lvl5pPr>
              <a:buClr>
                <a:schemeClr val="accent2"/>
              </a:buClr>
              <a:defRPr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3761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70534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54BA4E-F3FF-4AD0-816E-DE306BE8C9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E5C870B-5F35-4926-8930-6BF68AC0AD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67" indent="0" algn="ctr">
              <a:buNone/>
              <a:defRPr sz="2000"/>
            </a:lvl2pPr>
            <a:lvl3pPr marL="914332" indent="0" algn="ctr">
              <a:buNone/>
              <a:defRPr sz="1800"/>
            </a:lvl3pPr>
            <a:lvl4pPr marL="1371498" indent="0" algn="ctr">
              <a:buNone/>
              <a:defRPr sz="1600"/>
            </a:lvl4pPr>
            <a:lvl5pPr marL="1828664" indent="0" algn="ctr">
              <a:buNone/>
              <a:defRPr sz="1600"/>
            </a:lvl5pPr>
            <a:lvl6pPr marL="2285830" indent="0" algn="ctr">
              <a:buNone/>
              <a:defRPr sz="1600"/>
            </a:lvl6pPr>
            <a:lvl7pPr marL="2742994" indent="0" algn="ctr">
              <a:buNone/>
              <a:defRPr sz="1600"/>
            </a:lvl7pPr>
            <a:lvl8pPr marL="3200160" indent="0" algn="ctr">
              <a:buNone/>
              <a:defRPr sz="1600"/>
            </a:lvl8pPr>
            <a:lvl9pPr marL="3657327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DFAAB5F-071B-4350-992F-3C02ACB2C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7C729-6D41-432C-9D5C-A291886F3124}" type="datetimeFigureOut">
              <a:rPr lang="nl-NL" smtClean="0"/>
              <a:t>7-8-2024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281ECE2-2F64-41AC-B48F-BC0116453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7C17A7A-E183-4522-9B11-1F1341FE5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A422-8621-4C22-A36D-778A67BD2678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7240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596981" y="1455921"/>
            <a:ext cx="10995323" cy="49808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FontTx/>
              <a:buNone/>
              <a:defRPr sz="2400" b="1" i="0"/>
            </a:lvl1pPr>
          </a:lstStyle>
          <a:p>
            <a:pPr lvl="0"/>
            <a:r>
              <a:rPr lang="en-GB" noProof="0"/>
              <a:t>Click to edit heading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Click to Edit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GB" noProof="0" smtClean="0"/>
              <a:pPr fontAlgn="base">
                <a:spcAft>
                  <a:spcPct val="0"/>
                </a:spcAft>
                <a:defRPr/>
              </a:pPr>
              <a:t>‹#›</a:t>
            </a:fld>
            <a:endParaRPr lang="en-GB" noProof="0"/>
          </a:p>
        </p:txBody>
      </p:sp>
      <p:sp>
        <p:nvSpPr>
          <p:cNvPr id="7" name="Text Placeholder 2"/>
          <p:cNvSpPr>
            <a:spLocks noGrp="1"/>
          </p:cNvSpPr>
          <p:nvPr>
            <p:ph idx="15" hasCustomPrompt="1"/>
          </p:nvPr>
        </p:nvSpPr>
        <p:spPr bwMode="auto">
          <a:xfrm>
            <a:off x="596962" y="2073413"/>
            <a:ext cx="10988943" cy="3797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noProof="0"/>
              <a:t>Add text here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96157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Line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596981" y="1455921"/>
            <a:ext cx="10995323" cy="86717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FontTx/>
              <a:buNone/>
              <a:defRPr sz="2400" b="1" i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noProof="0"/>
              <a:t>Click to edit text. Main idea, quote, or phrase two lines and under may go in this text box.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Click to Edit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GB" noProof="0" smtClean="0"/>
              <a:pPr fontAlgn="base">
                <a:spcAft>
                  <a:spcPct val="0"/>
                </a:spcAft>
                <a:defRPr/>
              </a:pPr>
              <a:t>‹#›</a:t>
            </a:fld>
            <a:endParaRPr lang="en-GB" noProof="0"/>
          </a:p>
        </p:txBody>
      </p:sp>
      <p:sp>
        <p:nvSpPr>
          <p:cNvPr id="7" name="Text Placeholder 2"/>
          <p:cNvSpPr>
            <a:spLocks noGrp="1"/>
          </p:cNvSpPr>
          <p:nvPr>
            <p:ph idx="15" hasCustomPrompt="1"/>
          </p:nvPr>
        </p:nvSpPr>
        <p:spPr bwMode="auto">
          <a:xfrm>
            <a:off x="596962" y="2444691"/>
            <a:ext cx="10988943" cy="3426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noProof="0"/>
              <a:t>Add text here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63738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Line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596981" y="1455921"/>
            <a:ext cx="10995323" cy="116116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0951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Tx/>
              <a:buNone/>
              <a:tabLst/>
              <a:defRPr sz="2400" b="1" i="0">
                <a:solidFill>
                  <a:schemeClr val="accent1"/>
                </a:solidFill>
              </a:defRPr>
            </a:lvl1pPr>
          </a:lstStyle>
          <a:p>
            <a:pPr marL="0" marR="0" lvl="0" indent="0" algn="l" defTabSz="60951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en-GB" noProof="0"/>
              <a:t>Click to edit text. Main idea, quote, or phrase three lines and under may go in this text box. For text over three lines adjust the size of this box.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Click to Edit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GB" noProof="0" smtClean="0"/>
              <a:pPr fontAlgn="base">
                <a:spcAft>
                  <a:spcPct val="0"/>
                </a:spcAft>
                <a:defRPr/>
              </a:pPr>
              <a:t>‹#›</a:t>
            </a:fld>
            <a:endParaRPr lang="en-GB" noProof="0"/>
          </a:p>
        </p:txBody>
      </p:sp>
      <p:sp>
        <p:nvSpPr>
          <p:cNvPr id="7" name="Text Placeholder 2"/>
          <p:cNvSpPr>
            <a:spLocks noGrp="1"/>
          </p:cNvSpPr>
          <p:nvPr>
            <p:ph idx="15" hasCustomPrompt="1"/>
          </p:nvPr>
        </p:nvSpPr>
        <p:spPr bwMode="auto">
          <a:xfrm>
            <a:off x="596962" y="2743203"/>
            <a:ext cx="10988943" cy="312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noProof="0"/>
              <a:t>Add text here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68902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Click to Edit Title</a:t>
            </a:r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606662" y="1455429"/>
            <a:ext cx="5223516" cy="737544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lnSpc>
                <a:spcPct val="100000"/>
              </a:lnSpc>
              <a:buFontTx/>
              <a:buNone/>
              <a:defRPr sz="2400" b="1" i="0"/>
            </a:lvl1pPr>
          </a:lstStyle>
          <a:p>
            <a:pPr lvl="0"/>
            <a:r>
              <a:rPr lang="en-GB" noProof="0"/>
              <a:t>Click to edit heading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17" hasCustomPrompt="1"/>
          </p:nvPr>
        </p:nvSpPr>
        <p:spPr>
          <a:xfrm>
            <a:off x="607627" y="2233089"/>
            <a:ext cx="5221380" cy="363854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Clr>
                <a:schemeClr val="accent1"/>
              </a:buClr>
              <a:defRPr sz="1733"/>
            </a:lvl1pPr>
            <a:lvl2pPr>
              <a:lnSpc>
                <a:spcPct val="100000"/>
              </a:lnSpc>
              <a:buClr>
                <a:schemeClr val="accent1"/>
              </a:buClr>
              <a:defRPr sz="1733"/>
            </a:lvl2pPr>
            <a:lvl3pPr>
              <a:lnSpc>
                <a:spcPct val="100000"/>
              </a:lnSpc>
              <a:buClr>
                <a:schemeClr val="accent1"/>
              </a:buClr>
              <a:defRPr sz="1733"/>
            </a:lvl3pPr>
            <a:lvl4pPr>
              <a:lnSpc>
                <a:spcPct val="100000"/>
              </a:lnSpc>
              <a:buClr>
                <a:schemeClr val="accent1"/>
              </a:buClr>
              <a:defRPr sz="1733"/>
            </a:lvl4pPr>
            <a:lvl5pPr>
              <a:lnSpc>
                <a:spcPct val="100000"/>
              </a:lnSpc>
              <a:buClr>
                <a:schemeClr val="accent1"/>
              </a:buClr>
              <a:defRPr sz="1733"/>
            </a:lvl5pPr>
          </a:lstStyle>
          <a:p>
            <a:pPr lvl="0"/>
            <a:r>
              <a:rPr lang="en-GB" noProof="0"/>
              <a:t>Add text here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6362701" y="1455429"/>
            <a:ext cx="5224363" cy="737544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lnSpc>
                <a:spcPct val="100000"/>
              </a:lnSpc>
              <a:buFontTx/>
              <a:buNone/>
              <a:defRPr sz="2400" b="1" i="0"/>
            </a:lvl1pPr>
          </a:lstStyle>
          <a:p>
            <a:pPr lvl="0"/>
            <a:r>
              <a:rPr lang="en-GB" noProof="0"/>
              <a:t>Click to edit heading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20" hasCustomPrompt="1"/>
          </p:nvPr>
        </p:nvSpPr>
        <p:spPr>
          <a:xfrm>
            <a:off x="6364514" y="2233089"/>
            <a:ext cx="5221380" cy="363854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Clr>
                <a:schemeClr val="accent1"/>
              </a:buClr>
              <a:defRPr sz="1733"/>
            </a:lvl1pPr>
            <a:lvl2pPr>
              <a:lnSpc>
                <a:spcPct val="100000"/>
              </a:lnSpc>
              <a:buClr>
                <a:schemeClr val="accent1"/>
              </a:buClr>
              <a:defRPr sz="1733"/>
            </a:lvl2pPr>
            <a:lvl3pPr>
              <a:lnSpc>
                <a:spcPct val="100000"/>
              </a:lnSpc>
              <a:buClr>
                <a:schemeClr val="accent1"/>
              </a:buClr>
              <a:defRPr sz="1733"/>
            </a:lvl3pPr>
            <a:lvl4pPr>
              <a:lnSpc>
                <a:spcPct val="100000"/>
              </a:lnSpc>
              <a:buClr>
                <a:schemeClr val="accent1"/>
              </a:buClr>
              <a:defRPr sz="1733"/>
            </a:lvl4pPr>
            <a:lvl5pPr>
              <a:lnSpc>
                <a:spcPct val="100000"/>
              </a:lnSpc>
              <a:buClr>
                <a:schemeClr val="accent1"/>
              </a:buClr>
              <a:defRPr sz="1733"/>
            </a:lvl5pPr>
          </a:lstStyle>
          <a:p>
            <a:pPr lvl="0"/>
            <a:r>
              <a:rPr lang="en-GB" noProof="0"/>
              <a:t>Add text here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4"/>
          </p:nvPr>
        </p:nvSpPr>
        <p:spPr>
          <a:xfrm>
            <a:off x="11263315" y="6346175"/>
            <a:ext cx="330047" cy="200260"/>
          </a:xfrm>
        </p:spPr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GB" noProof="0" smtClean="0"/>
              <a:pPr fontAlgn="base">
                <a:spcAft>
                  <a:spcPct val="0"/>
                </a:spcAft>
                <a:defRPr/>
              </a:pPr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750422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Click to Edit Title</a:t>
            </a:r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596983" y="1455429"/>
            <a:ext cx="3348485" cy="737544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lnSpc>
                <a:spcPct val="100000"/>
              </a:lnSpc>
              <a:buFontTx/>
              <a:buNone/>
              <a:defRPr sz="2000" b="1" i="0" baseline="0"/>
            </a:lvl1pPr>
          </a:lstStyle>
          <a:p>
            <a:pPr lvl="0"/>
            <a:r>
              <a:rPr lang="en-GB" noProof="0"/>
              <a:t>Click to edit heading 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17" hasCustomPrompt="1"/>
          </p:nvPr>
        </p:nvSpPr>
        <p:spPr>
          <a:xfrm>
            <a:off x="596984" y="2247359"/>
            <a:ext cx="3347489" cy="36255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Clr>
                <a:schemeClr val="accent1"/>
              </a:buClr>
              <a:defRPr sz="1467"/>
            </a:lvl1pPr>
            <a:lvl2pPr>
              <a:lnSpc>
                <a:spcPct val="100000"/>
              </a:lnSpc>
              <a:buClr>
                <a:schemeClr val="accent1"/>
              </a:buClr>
              <a:defRPr sz="1467"/>
            </a:lvl2pPr>
            <a:lvl3pPr>
              <a:lnSpc>
                <a:spcPct val="100000"/>
              </a:lnSpc>
              <a:buClr>
                <a:schemeClr val="accent1"/>
              </a:buClr>
              <a:defRPr sz="1467"/>
            </a:lvl3pPr>
            <a:lvl4pPr>
              <a:lnSpc>
                <a:spcPct val="100000"/>
              </a:lnSpc>
              <a:buClr>
                <a:schemeClr val="accent1"/>
              </a:buClr>
              <a:defRPr sz="1467"/>
            </a:lvl4pPr>
            <a:lvl5pPr>
              <a:lnSpc>
                <a:spcPct val="100000"/>
              </a:lnSpc>
              <a:buClr>
                <a:schemeClr val="accent1"/>
              </a:buClr>
              <a:defRPr sz="1467"/>
            </a:lvl5pPr>
          </a:lstStyle>
          <a:p>
            <a:pPr lvl="0"/>
            <a:r>
              <a:rPr lang="en-GB" noProof="0"/>
              <a:t>Add text here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GB" noProof="0" smtClean="0"/>
              <a:pPr fontAlgn="base">
                <a:spcAft>
                  <a:spcPct val="0"/>
                </a:spcAft>
                <a:defRPr/>
              </a:pPr>
              <a:t>‹#›</a:t>
            </a:fld>
            <a:endParaRPr lang="en-GB" noProof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4363340" y="1455429"/>
            <a:ext cx="3348485" cy="737544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lnSpc>
                <a:spcPct val="100000"/>
              </a:lnSpc>
              <a:buFontTx/>
              <a:buNone/>
              <a:defRPr sz="2000" b="1" i="0" baseline="0"/>
            </a:lvl1pPr>
          </a:lstStyle>
          <a:p>
            <a:pPr lvl="0"/>
            <a:r>
              <a:rPr lang="en-GB" noProof="0"/>
              <a:t>Click to edit heading 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24" hasCustomPrompt="1"/>
          </p:nvPr>
        </p:nvSpPr>
        <p:spPr>
          <a:xfrm>
            <a:off x="4363840" y="2247359"/>
            <a:ext cx="3347489" cy="36255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Clr>
                <a:schemeClr val="accent1"/>
              </a:buClr>
              <a:defRPr sz="1467"/>
            </a:lvl1pPr>
            <a:lvl2pPr>
              <a:lnSpc>
                <a:spcPct val="100000"/>
              </a:lnSpc>
              <a:buClr>
                <a:schemeClr val="accent1"/>
              </a:buClr>
              <a:defRPr sz="1467"/>
            </a:lvl2pPr>
            <a:lvl3pPr>
              <a:lnSpc>
                <a:spcPct val="100000"/>
              </a:lnSpc>
              <a:buClr>
                <a:schemeClr val="accent1"/>
              </a:buClr>
              <a:defRPr sz="1467"/>
            </a:lvl3pPr>
            <a:lvl4pPr>
              <a:lnSpc>
                <a:spcPct val="100000"/>
              </a:lnSpc>
              <a:buClr>
                <a:schemeClr val="accent1"/>
              </a:buClr>
              <a:defRPr sz="1467"/>
            </a:lvl4pPr>
            <a:lvl5pPr>
              <a:lnSpc>
                <a:spcPct val="100000"/>
              </a:lnSpc>
              <a:buClr>
                <a:schemeClr val="accent1"/>
              </a:buClr>
              <a:defRPr sz="1467"/>
            </a:lvl5pPr>
          </a:lstStyle>
          <a:p>
            <a:pPr lvl="0"/>
            <a:r>
              <a:rPr lang="en-GB" noProof="0"/>
              <a:t>Add text here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8236903" y="1455429"/>
            <a:ext cx="3348485" cy="737544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lnSpc>
                <a:spcPct val="100000"/>
              </a:lnSpc>
              <a:buFontTx/>
              <a:buNone/>
              <a:defRPr sz="2000" b="1" i="0" baseline="0"/>
            </a:lvl1pPr>
          </a:lstStyle>
          <a:p>
            <a:pPr lvl="0"/>
            <a:r>
              <a:rPr lang="en-GB" noProof="0"/>
              <a:t>Click to edit heading 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26" hasCustomPrompt="1"/>
          </p:nvPr>
        </p:nvSpPr>
        <p:spPr>
          <a:xfrm>
            <a:off x="8237402" y="2247359"/>
            <a:ext cx="3347489" cy="36255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Clr>
                <a:schemeClr val="accent1"/>
              </a:buClr>
              <a:defRPr sz="1467"/>
            </a:lvl1pPr>
            <a:lvl2pPr>
              <a:lnSpc>
                <a:spcPct val="100000"/>
              </a:lnSpc>
              <a:buClr>
                <a:schemeClr val="accent1"/>
              </a:buClr>
              <a:defRPr sz="1467"/>
            </a:lvl2pPr>
            <a:lvl3pPr>
              <a:lnSpc>
                <a:spcPct val="100000"/>
              </a:lnSpc>
              <a:buClr>
                <a:schemeClr val="accent1"/>
              </a:buClr>
              <a:defRPr sz="1467"/>
            </a:lvl3pPr>
            <a:lvl4pPr>
              <a:lnSpc>
                <a:spcPct val="100000"/>
              </a:lnSpc>
              <a:buClr>
                <a:schemeClr val="accent1"/>
              </a:buClr>
              <a:defRPr sz="1467"/>
            </a:lvl4pPr>
            <a:lvl5pPr>
              <a:lnSpc>
                <a:spcPct val="100000"/>
              </a:lnSpc>
              <a:buClr>
                <a:schemeClr val="accent1"/>
              </a:buClr>
              <a:defRPr sz="1467"/>
            </a:lvl5pPr>
          </a:lstStyle>
          <a:p>
            <a:pPr lvl="0"/>
            <a:r>
              <a:rPr lang="en-GB" noProof="0"/>
              <a:t>Add text here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76595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Click to Edit Title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GB" noProof="0" smtClean="0"/>
              <a:pPr fontAlgn="base">
                <a:spcAft>
                  <a:spcPct val="0"/>
                </a:spcAft>
                <a:defRPr/>
              </a:pPr>
              <a:t>‹#›</a:t>
            </a:fld>
            <a:endParaRPr lang="en-GB" noProof="0"/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20" hasCustomPrompt="1"/>
          </p:nvPr>
        </p:nvSpPr>
        <p:spPr>
          <a:xfrm>
            <a:off x="6168484" y="2419235"/>
            <a:ext cx="5412941" cy="329226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Clr>
                <a:schemeClr val="accent1"/>
              </a:buClr>
              <a:defRPr sz="1733"/>
            </a:lvl1pPr>
            <a:lvl2pPr>
              <a:lnSpc>
                <a:spcPct val="100000"/>
              </a:lnSpc>
              <a:buClr>
                <a:schemeClr val="accent1"/>
              </a:buClr>
              <a:defRPr sz="1733"/>
            </a:lvl2pPr>
            <a:lvl3pPr>
              <a:lnSpc>
                <a:spcPct val="100000"/>
              </a:lnSpc>
              <a:buClr>
                <a:schemeClr val="accent1"/>
              </a:buClr>
              <a:defRPr sz="1733"/>
            </a:lvl3pPr>
            <a:lvl4pPr>
              <a:lnSpc>
                <a:spcPct val="100000"/>
              </a:lnSpc>
              <a:buClr>
                <a:schemeClr val="accent1"/>
              </a:buClr>
              <a:defRPr sz="1733"/>
            </a:lvl4pPr>
            <a:lvl5pPr>
              <a:lnSpc>
                <a:spcPct val="100000"/>
              </a:lnSpc>
              <a:buClr>
                <a:schemeClr val="accent1"/>
              </a:buClr>
              <a:defRPr sz="1733"/>
            </a:lvl5pPr>
          </a:lstStyle>
          <a:p>
            <a:pPr lvl="0"/>
            <a:r>
              <a:rPr lang="en-GB" noProof="0"/>
              <a:t>Add text here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6166681" y="1643070"/>
            <a:ext cx="5418383" cy="728721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lnSpc>
                <a:spcPct val="100000"/>
              </a:lnSpc>
              <a:buFontTx/>
              <a:buNone/>
              <a:defRPr sz="2400" b="1" i="0"/>
            </a:lvl1pPr>
          </a:lstStyle>
          <a:p>
            <a:pPr lvl="0"/>
            <a:r>
              <a:rPr lang="en-GB" noProof="0"/>
              <a:t>Click to edit heading</a:t>
            </a:r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4" hasCustomPrompt="1"/>
          </p:nvPr>
        </p:nvSpPr>
        <p:spPr>
          <a:xfrm>
            <a:off x="596900" y="1641600"/>
            <a:ext cx="5189667" cy="4065931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>
              <a:buNone/>
              <a:defRPr sz="1867">
                <a:solidFill>
                  <a:schemeClr val="bg2"/>
                </a:solidFill>
              </a:defRPr>
            </a:lvl1pPr>
          </a:lstStyle>
          <a:p>
            <a:r>
              <a:rPr lang="en-GB" noProof="0"/>
              <a:t>Photo Here </a:t>
            </a:r>
          </a:p>
        </p:txBody>
      </p:sp>
    </p:spTree>
    <p:extLst>
      <p:ext uri="{BB962C8B-B14F-4D97-AF65-F5344CB8AC3E}">
        <p14:creationId xmlns:p14="http://schemas.microsoft.com/office/powerpoint/2010/main" val="1665949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Left -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Click to Edit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GB" noProof="0" smtClean="0"/>
              <a:pPr fontAlgn="base">
                <a:spcAft>
                  <a:spcPct val="0"/>
                </a:spcAft>
                <a:defRPr/>
              </a:pPr>
              <a:t>‹#›</a:t>
            </a:fld>
            <a:endParaRPr lang="en-GB" noProof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6166681" y="1643070"/>
            <a:ext cx="5418383" cy="728721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lnSpc>
                <a:spcPct val="100000"/>
              </a:lnSpc>
              <a:buFontTx/>
              <a:buNone/>
              <a:defRPr sz="2400" b="1" i="0"/>
            </a:lvl1pPr>
          </a:lstStyle>
          <a:p>
            <a:pPr lvl="0"/>
            <a:r>
              <a:rPr lang="en-GB" noProof="0"/>
              <a:t>Click to edit heading</a:t>
            </a:r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20" hasCustomPrompt="1"/>
          </p:nvPr>
        </p:nvSpPr>
        <p:spPr>
          <a:xfrm>
            <a:off x="6168484" y="2419235"/>
            <a:ext cx="5412941" cy="329226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Clr>
                <a:schemeClr val="accent1"/>
              </a:buClr>
              <a:defRPr sz="1733"/>
            </a:lvl1pPr>
            <a:lvl2pPr>
              <a:lnSpc>
                <a:spcPct val="100000"/>
              </a:lnSpc>
              <a:buClr>
                <a:schemeClr val="accent1"/>
              </a:buClr>
              <a:defRPr sz="1733"/>
            </a:lvl2pPr>
            <a:lvl3pPr>
              <a:lnSpc>
                <a:spcPct val="100000"/>
              </a:lnSpc>
              <a:buClr>
                <a:schemeClr val="accent1"/>
              </a:buClr>
              <a:defRPr sz="1733"/>
            </a:lvl3pPr>
            <a:lvl4pPr>
              <a:lnSpc>
                <a:spcPct val="100000"/>
              </a:lnSpc>
              <a:buClr>
                <a:schemeClr val="accent1"/>
              </a:buClr>
              <a:defRPr sz="1733"/>
            </a:lvl4pPr>
            <a:lvl5pPr>
              <a:lnSpc>
                <a:spcPct val="100000"/>
              </a:lnSpc>
              <a:buClr>
                <a:schemeClr val="accent1"/>
              </a:buClr>
              <a:defRPr sz="1733"/>
            </a:lvl5pPr>
          </a:lstStyle>
          <a:p>
            <a:pPr lvl="0"/>
            <a:r>
              <a:rPr lang="en-GB" noProof="0"/>
              <a:t>Add text here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 hasCustomPrompt="1"/>
          </p:nvPr>
        </p:nvSpPr>
        <p:spPr>
          <a:xfrm>
            <a:off x="596900" y="1641601"/>
            <a:ext cx="5189667" cy="3011993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>
              <a:buNone/>
              <a:defRPr sz="1867">
                <a:solidFill>
                  <a:schemeClr val="bg2"/>
                </a:solidFill>
              </a:defRPr>
            </a:lvl1pPr>
          </a:lstStyle>
          <a:p>
            <a:r>
              <a:rPr lang="en-GB" noProof="0"/>
              <a:t>Photo Here 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596902" y="4649136"/>
            <a:ext cx="5187529" cy="1071045"/>
          </a:xfrm>
          <a:prstGeom prst="rect">
            <a:avLst/>
          </a:prstGeom>
          <a:solidFill>
            <a:schemeClr val="accent1"/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92000" tIns="124800" rIns="192000" bIns="192000" rtlCol="0" anchor="t" anchorCtr="0"/>
          <a:lstStyle/>
          <a:p>
            <a:pPr marL="0" marR="0" indent="0" algn="l" defTabSz="121902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noProof="0">
              <a:solidFill>
                <a:schemeClr val="bg1"/>
              </a:solidFill>
            </a:endParaRPr>
          </a:p>
          <a:p>
            <a:pPr marL="0" marR="0" indent="0" algn="l" defTabSz="121902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noProof="0">
              <a:solidFill>
                <a:schemeClr val="bg1"/>
              </a:solidFill>
            </a:endParaRPr>
          </a:p>
          <a:p>
            <a:pPr algn="l">
              <a:lnSpc>
                <a:spcPct val="110000"/>
              </a:lnSpc>
            </a:pPr>
            <a:endParaRPr lang="en-GB" sz="1200" b="0" i="1" noProof="0">
              <a:solidFill>
                <a:schemeClr val="bg1"/>
              </a:solidFill>
            </a:endParaRP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22" hasCustomPrompt="1"/>
          </p:nvPr>
        </p:nvSpPr>
        <p:spPr>
          <a:xfrm>
            <a:off x="711200" y="4773681"/>
            <a:ext cx="4978400" cy="812800"/>
          </a:xfrm>
          <a:prstGeom prst="rect">
            <a:avLst/>
          </a:prstGeom>
        </p:spPr>
        <p:txBody>
          <a:bodyPr vert="horz" lIns="0" tIns="0" rIns="0" bIns="0"/>
          <a:lstStyle>
            <a:lvl1pPr marL="98996" marR="0" indent="0" algn="l" defTabSz="609510" rtl="0" eaLnBrk="1" fontAlgn="base" latinLnBrk="0" hangingPunct="1">
              <a:lnSpc>
                <a:spcPct val="110000"/>
              </a:lnSpc>
              <a:spcBef>
                <a:spcPts val="533"/>
              </a:spcBef>
              <a:spcAft>
                <a:spcPct val="0"/>
              </a:spcAft>
              <a:buClr>
                <a:schemeClr val="accent1"/>
              </a:buClr>
              <a:buSzTx/>
              <a:buFont typeface="Arial"/>
              <a:buNone/>
              <a:tabLst/>
              <a:defRPr sz="1200" b="0" i="1" baseline="0">
                <a:solidFill>
                  <a:schemeClr val="bg1"/>
                </a:solidFill>
              </a:defRPr>
            </a:lvl1pPr>
            <a:lvl2pPr>
              <a:defRPr sz="1467" b="0" i="1">
                <a:solidFill>
                  <a:schemeClr val="bg1"/>
                </a:solidFill>
              </a:defRPr>
            </a:lvl2pPr>
            <a:lvl3pPr>
              <a:defRPr sz="1467" b="0" i="1">
                <a:solidFill>
                  <a:schemeClr val="bg1"/>
                </a:solidFill>
              </a:defRPr>
            </a:lvl3pPr>
            <a:lvl4pPr>
              <a:defRPr sz="1467" b="0" i="1">
                <a:solidFill>
                  <a:schemeClr val="bg1"/>
                </a:solidFill>
              </a:defRPr>
            </a:lvl4pPr>
            <a:lvl5pPr>
              <a:defRPr sz="1467" b="0" i="1">
                <a:solidFill>
                  <a:schemeClr val="bg1"/>
                </a:solidFill>
              </a:defRPr>
            </a:lvl5pPr>
          </a:lstStyle>
          <a:p>
            <a:pPr marL="98996" marR="0" lvl="0" indent="0" algn="l" defTabSz="609510" rtl="0" eaLnBrk="1" fontAlgn="base" latinLnBrk="0" hangingPunct="1">
              <a:lnSpc>
                <a:spcPct val="110000"/>
              </a:lnSpc>
              <a:spcBef>
                <a:spcPts val="533"/>
              </a:spcBef>
              <a:spcAft>
                <a:spcPct val="0"/>
              </a:spcAft>
              <a:buClr>
                <a:schemeClr val="accent1"/>
              </a:buClr>
              <a:buSzTx/>
              <a:buFont typeface="Arial"/>
              <a:buNone/>
              <a:tabLst/>
              <a:defRPr/>
            </a:pPr>
            <a:r>
              <a:rPr lang="en-GB" sz="1467" b="0" i="1" noProof="0">
                <a:solidFill>
                  <a:schemeClr val="bg1"/>
                </a:solidFill>
              </a:rPr>
              <a:t>Caption or</a:t>
            </a:r>
            <a:r>
              <a:rPr lang="en-GB" sz="1467" b="0" i="1" baseline="0" noProof="0">
                <a:solidFill>
                  <a:schemeClr val="bg1"/>
                </a:solidFill>
              </a:rPr>
              <a:t> credit for a photo could be put in this space. </a:t>
            </a:r>
            <a:r>
              <a:rPr lang="en-GB" sz="1467" b="0" i="1" noProof="0">
                <a:solidFill>
                  <a:schemeClr val="bg1"/>
                </a:solidFill>
              </a:rPr>
              <a:t>You may adjust the height of this box</a:t>
            </a:r>
            <a:r>
              <a:rPr lang="en-GB" sz="1467" b="0" i="1" baseline="0" noProof="0">
                <a:solidFill>
                  <a:schemeClr val="bg1"/>
                </a:solidFill>
              </a:rPr>
              <a:t> to accommodate more or less text. Suggested number of lines of text is no less than two and no more than four.</a:t>
            </a:r>
            <a:endParaRPr lang="en-GB" sz="1467" b="0" i="1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184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96640" y="230191"/>
            <a:ext cx="10991923" cy="90619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45716" rIns="91431" bIns="4571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Title</a:t>
            </a:r>
          </a:p>
        </p:txBody>
      </p:sp>
      <p:sp>
        <p:nvSpPr>
          <p:cNvPr id="15" name="Text Placeholder 19"/>
          <p:cNvSpPr txBox="1">
            <a:spLocks/>
          </p:cNvSpPr>
          <p:nvPr/>
        </p:nvSpPr>
        <p:spPr>
          <a:xfrm>
            <a:off x="6781801" y="6389313"/>
            <a:ext cx="3693808" cy="134723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r" defTabSz="457155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/>
              <a:buNone/>
              <a:tabLst/>
              <a:defRPr sz="600" b="0" kern="1200" cap="none" spc="0" baseline="0">
                <a:solidFill>
                  <a:schemeClr val="tx1"/>
                </a:solidFill>
                <a:latin typeface="Verdana"/>
                <a:ea typeface="ＭＳ Ｐゴシック" charset="0"/>
                <a:cs typeface="Verdana"/>
              </a:defRPr>
            </a:lvl1pPr>
            <a:lvl2pPr marL="0" indent="-228578" algn="l" defTabSz="457155" rtl="0" eaLnBrk="1" fontAlgn="base" hangingPunct="1">
              <a:lnSpc>
                <a:spcPts val="25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Font typeface="Arial"/>
              <a:buChar char="•"/>
              <a:defRPr sz="1700" kern="1200">
                <a:solidFill>
                  <a:srgbClr val="002C6C"/>
                </a:solidFill>
                <a:latin typeface="Verdana"/>
                <a:ea typeface="ＭＳ Ｐゴシック" charset="0"/>
                <a:cs typeface="Verdana"/>
              </a:defRPr>
            </a:lvl2pPr>
            <a:lvl3pPr marL="557784" indent="-285750" algn="l" defTabSz="457155" rtl="0" eaLnBrk="1" fontAlgn="base" hangingPunct="1">
              <a:lnSpc>
                <a:spcPts val="25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Font typeface="Lucida Grande"/>
              <a:buChar char="­"/>
              <a:defRPr sz="1700" kern="1200">
                <a:solidFill>
                  <a:srgbClr val="002C6C"/>
                </a:solidFill>
                <a:latin typeface="Verdana"/>
                <a:ea typeface="ＭＳ Ｐゴシック" charset="0"/>
                <a:cs typeface="Verdana"/>
              </a:defRPr>
            </a:lvl3pPr>
            <a:lvl4pPr marL="822960" indent="-228578" algn="l" defTabSz="457155" rtl="0" eaLnBrk="1" fontAlgn="base" hangingPunct="1">
              <a:lnSpc>
                <a:spcPts val="25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Font typeface="Arial"/>
              <a:buChar char="•"/>
              <a:defRPr sz="1700" kern="1200">
                <a:solidFill>
                  <a:srgbClr val="002C6C"/>
                </a:solidFill>
                <a:latin typeface="Verdana"/>
                <a:ea typeface="ＭＳ Ｐゴシック" charset="0"/>
                <a:cs typeface="Verdana"/>
              </a:defRPr>
            </a:lvl4pPr>
            <a:lvl5pPr marL="1051560" indent="-228578" algn="l" defTabSz="457155" rtl="0" eaLnBrk="1" fontAlgn="base" hangingPunct="1">
              <a:lnSpc>
                <a:spcPts val="25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Lucida Grande"/>
              <a:buChar char="­"/>
              <a:defRPr sz="1700" kern="1200">
                <a:solidFill>
                  <a:srgbClr val="002C6C"/>
                </a:solidFill>
                <a:latin typeface="Verdana"/>
                <a:ea typeface="ＭＳ Ｐゴシック" charset="0"/>
                <a:cs typeface="Verdana"/>
              </a:defRPr>
            </a:lvl5pPr>
            <a:lvl6pPr marL="2514354" indent="-228578" algn="l" defTabSz="457155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509" indent="-228578" algn="l" defTabSz="457155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65" indent="-228578" algn="l" defTabSz="457155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821" indent="-228578" algn="l" defTabSz="457155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noProof="0" dirty="0">
                <a:solidFill>
                  <a:srgbClr val="454545"/>
                </a:solidFill>
              </a:rPr>
              <a:t>© GS1</a:t>
            </a:r>
            <a:r>
              <a:rPr lang="en-GB" sz="800" baseline="0" noProof="0" dirty="0">
                <a:solidFill>
                  <a:srgbClr val="454545"/>
                </a:solidFill>
              </a:rPr>
              <a:t> </a:t>
            </a:r>
            <a:r>
              <a:rPr lang="en-GB" sz="800" noProof="0" dirty="0">
                <a:solidFill>
                  <a:srgbClr val="454545"/>
                </a:solidFill>
              </a:rPr>
              <a:t>2024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897" y="6194747"/>
            <a:ext cx="1750185" cy="514836"/>
          </a:xfrm>
          <a:prstGeom prst="rect">
            <a:avLst/>
          </a:prstGeom>
        </p:spPr>
      </p:pic>
      <p:sp>
        <p:nvSpPr>
          <p:cNvPr id="7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11263315" y="6346175"/>
            <a:ext cx="330047" cy="20026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933" smtClean="0">
                <a:solidFill>
                  <a:srgbClr val="454545"/>
                </a:solidFill>
                <a:latin typeface="Verdana"/>
                <a:cs typeface="Verdana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GB" noProof="0" smtClean="0"/>
              <a:pPr fontAlgn="base">
                <a:spcAft>
                  <a:spcPct val="0"/>
                </a:spcAft>
                <a:defRPr/>
              </a:pPr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446709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902" r:id="rId23"/>
    <p:sldLayoutId id="2147483683" r:id="rId24"/>
    <p:sldLayoutId id="2147483684" r:id="rId25"/>
    <p:sldLayoutId id="2147483685" r:id="rId26"/>
    <p:sldLayoutId id="2147483686" r:id="rId27"/>
  </p:sldLayoutIdLst>
  <p:hf hdr="0" ftr="0" dt="0"/>
  <p:txStyles>
    <p:titleStyle>
      <a:lvl1pPr algn="l" defTabSz="609510" rtl="0" eaLnBrk="1" fontAlgn="base" hangingPunct="1">
        <a:spcBef>
          <a:spcPct val="0"/>
        </a:spcBef>
        <a:spcAft>
          <a:spcPct val="0"/>
        </a:spcAft>
        <a:defRPr sz="3333" kern="1200" cap="none" spc="0">
          <a:solidFill>
            <a:schemeClr val="tx2"/>
          </a:solidFill>
          <a:latin typeface="Verdana"/>
          <a:ea typeface="ＭＳ Ｐゴシック" charset="0"/>
          <a:cs typeface="Verdana"/>
        </a:defRPr>
      </a:lvl1pPr>
      <a:lvl2pPr algn="l" defTabSz="609510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9510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9510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9510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609510" algn="l" defTabSz="609510" rtl="0" eaLnBrk="1" fontAlgn="base" hangingPunct="1">
        <a:spcBef>
          <a:spcPct val="0"/>
        </a:spcBef>
        <a:spcAft>
          <a:spcPct val="0"/>
        </a:spcAft>
        <a:defRPr sz="3467">
          <a:solidFill>
            <a:srgbClr val="002C6C"/>
          </a:solidFill>
          <a:latin typeface="Arial" charset="0"/>
          <a:ea typeface="ＭＳ Ｐゴシック" charset="0"/>
          <a:cs typeface="ＭＳ Ｐゴシック" charset="0"/>
        </a:defRPr>
      </a:lvl6pPr>
      <a:lvl7pPr marL="1219020" algn="l" defTabSz="609510" rtl="0" eaLnBrk="1" fontAlgn="base" hangingPunct="1">
        <a:spcBef>
          <a:spcPct val="0"/>
        </a:spcBef>
        <a:spcAft>
          <a:spcPct val="0"/>
        </a:spcAft>
        <a:defRPr sz="3467">
          <a:solidFill>
            <a:srgbClr val="002C6C"/>
          </a:solidFill>
          <a:latin typeface="Arial" charset="0"/>
          <a:ea typeface="ＭＳ Ｐゴシック" charset="0"/>
          <a:cs typeface="ＭＳ Ｐゴシック" charset="0"/>
        </a:defRPr>
      </a:lvl7pPr>
      <a:lvl8pPr marL="1828530" algn="l" defTabSz="609510" rtl="0" eaLnBrk="1" fontAlgn="base" hangingPunct="1">
        <a:spcBef>
          <a:spcPct val="0"/>
        </a:spcBef>
        <a:spcAft>
          <a:spcPct val="0"/>
        </a:spcAft>
        <a:defRPr sz="3467">
          <a:solidFill>
            <a:srgbClr val="002C6C"/>
          </a:solidFill>
          <a:latin typeface="Arial" charset="0"/>
          <a:ea typeface="ＭＳ Ｐゴシック" charset="0"/>
          <a:cs typeface="ＭＳ Ｐゴシック" charset="0"/>
        </a:defRPr>
      </a:lvl8pPr>
      <a:lvl9pPr marL="2438042" algn="l" defTabSz="609510" rtl="0" eaLnBrk="1" fontAlgn="base" hangingPunct="1">
        <a:spcBef>
          <a:spcPct val="0"/>
        </a:spcBef>
        <a:spcAft>
          <a:spcPct val="0"/>
        </a:spcAft>
        <a:defRPr sz="3467">
          <a:solidFill>
            <a:srgbClr val="002C6C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479976" marR="0" indent="-380981" algn="l" defTabSz="609510" rtl="0" eaLnBrk="1" fontAlgn="base" latinLnBrk="0" hangingPunct="1">
        <a:lnSpc>
          <a:spcPct val="110000"/>
        </a:lnSpc>
        <a:spcBef>
          <a:spcPts val="533"/>
        </a:spcBef>
        <a:spcAft>
          <a:spcPct val="0"/>
        </a:spcAft>
        <a:buClr>
          <a:schemeClr val="accent1"/>
        </a:buClr>
        <a:buSzTx/>
        <a:buFont typeface="Arial"/>
        <a:buChar char="•"/>
        <a:tabLst/>
        <a:defRPr sz="2267" b="0" i="0" kern="1200" baseline="0">
          <a:solidFill>
            <a:schemeClr val="tx2"/>
          </a:solidFill>
          <a:latin typeface="Verdana"/>
          <a:ea typeface="ＭＳ Ｐゴシック" charset="0"/>
          <a:cs typeface="Verdana"/>
        </a:defRPr>
      </a:lvl1pPr>
      <a:lvl2pPr marL="743963" marR="0" indent="-380981" algn="l" defTabSz="609510" rtl="0" eaLnBrk="1" fontAlgn="base" latinLnBrk="0" hangingPunct="1">
        <a:lnSpc>
          <a:spcPct val="110000"/>
        </a:lnSpc>
        <a:spcBef>
          <a:spcPts val="533"/>
        </a:spcBef>
        <a:spcAft>
          <a:spcPct val="0"/>
        </a:spcAft>
        <a:buClr>
          <a:schemeClr val="accent1"/>
        </a:buClr>
        <a:buSzTx/>
        <a:buFont typeface="Lucida Grande"/>
        <a:buChar char="­"/>
        <a:tabLst/>
        <a:defRPr sz="2267" b="0" i="0" kern="1200">
          <a:solidFill>
            <a:schemeClr val="tx2"/>
          </a:solidFill>
          <a:latin typeface="Verdana"/>
          <a:ea typeface="ＭＳ Ｐゴシック" charset="0"/>
          <a:cs typeface="Verdana"/>
        </a:defRPr>
      </a:lvl2pPr>
      <a:lvl3pPr marL="1099146" indent="-380981" algn="l" defTabSz="609510" rtl="0" eaLnBrk="1" fontAlgn="base" hangingPunct="1">
        <a:lnSpc>
          <a:spcPct val="110000"/>
        </a:lnSpc>
        <a:spcBef>
          <a:spcPts val="533"/>
        </a:spcBef>
        <a:spcAft>
          <a:spcPct val="0"/>
        </a:spcAft>
        <a:buClr>
          <a:schemeClr val="accent1"/>
        </a:buClr>
        <a:buFont typeface="Arial"/>
        <a:buChar char="•"/>
        <a:defRPr sz="2267" b="0" i="0" kern="1200">
          <a:solidFill>
            <a:schemeClr val="tx2"/>
          </a:solidFill>
          <a:latin typeface="Verdana"/>
          <a:ea typeface="ＭＳ Ｐゴシック" charset="0"/>
          <a:cs typeface="Verdana"/>
        </a:defRPr>
      </a:lvl3pPr>
      <a:lvl4pPr marL="1401530" indent="-304755" algn="l" defTabSz="609510" rtl="0" eaLnBrk="1" fontAlgn="base" hangingPunct="1">
        <a:lnSpc>
          <a:spcPct val="110000"/>
        </a:lnSpc>
        <a:spcBef>
          <a:spcPts val="533"/>
        </a:spcBef>
        <a:spcAft>
          <a:spcPct val="0"/>
        </a:spcAft>
        <a:buClr>
          <a:schemeClr val="accent1"/>
        </a:buClr>
        <a:buFont typeface="Lucida Grande"/>
        <a:buChar char="­"/>
        <a:defRPr sz="2267" b="0" i="0" kern="1200">
          <a:solidFill>
            <a:schemeClr val="tx2"/>
          </a:solidFill>
          <a:latin typeface="Verdana"/>
          <a:ea typeface="ＭＳ Ｐゴシック" charset="0"/>
          <a:cs typeface="Verdana"/>
        </a:defRPr>
      </a:lvl4pPr>
      <a:lvl5pPr marL="1689516" indent="-304755" algn="l" defTabSz="609510" rtl="0" eaLnBrk="1" fontAlgn="base" hangingPunct="1">
        <a:lnSpc>
          <a:spcPct val="110000"/>
        </a:lnSpc>
        <a:spcBef>
          <a:spcPts val="533"/>
        </a:spcBef>
        <a:spcAft>
          <a:spcPct val="0"/>
        </a:spcAft>
        <a:buClr>
          <a:schemeClr val="accent1"/>
        </a:buClr>
        <a:buSzPct val="100000"/>
        <a:buFont typeface="Arial"/>
        <a:buChar char="•"/>
        <a:defRPr sz="2267" b="0" i="0" kern="1200">
          <a:solidFill>
            <a:schemeClr val="tx2"/>
          </a:solidFill>
          <a:latin typeface="Verdana"/>
          <a:ea typeface="ＭＳ Ｐゴシック" charset="0"/>
          <a:cs typeface="Verdana"/>
        </a:defRPr>
      </a:lvl5pPr>
      <a:lvl6pPr marL="3352304" indent="-304755" algn="l" defTabSz="60951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1814" indent="-304755" algn="l" defTabSz="60951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324" indent="-304755" algn="l" defTabSz="60951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0836" indent="-304755" algn="l" defTabSz="60951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1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10" algn="l" defTabSz="60951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20" algn="l" defTabSz="60951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530" algn="l" defTabSz="60951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042" algn="l" defTabSz="60951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550" algn="l" defTabSz="60951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059" algn="l" defTabSz="60951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569" algn="l" defTabSz="60951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081" algn="l" defTabSz="60951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standards-event.gs1.org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standards-event.gs1.org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CC440-2541-4440-A937-61C4BAF20C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6640" y="230191"/>
            <a:ext cx="10991923" cy="906196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200" b="1" dirty="0"/>
              <a:t>REGISTER NOW! 16-19 September 2024</a:t>
            </a:r>
            <a:endParaRPr lang="en-GB" sz="32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0FEBD6-1F6A-4B1D-A4ED-6C91D45C57C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263315" y="6346175"/>
            <a:ext cx="330047" cy="200260"/>
          </a:xfrm>
        </p:spPr>
        <p:txBody>
          <a:bodyPr wrap="square" anchor="ctr">
            <a:normAutofit/>
          </a:bodyPr>
          <a:lstStyle/>
          <a:p>
            <a:pPr defTabSz="1219020" fontAlgn="base">
              <a:spcAft>
                <a:spcPts val="800"/>
              </a:spcAft>
              <a:defRPr/>
            </a:pPr>
            <a:fld id="{4472AB7F-E8D0-4874-A9B8-335B68DC5F05}" type="slidenum">
              <a:rPr lang="en-GB"/>
              <a:pPr defTabSz="1219020" fontAlgn="base">
                <a:spcAft>
                  <a:spcPts val="800"/>
                </a:spcAft>
                <a:defRPr/>
              </a:pPr>
              <a:t>1</a:t>
            </a:fld>
            <a:endParaRPr lang="en-GB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523ECC9A-153C-4B6B-B2F3-4C079217AB7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301213" y="1437440"/>
            <a:ext cx="5890788" cy="3497179"/>
          </a:xfrm>
        </p:spPr>
        <p:txBody>
          <a:bodyPr/>
          <a:lstStyle/>
          <a:p>
            <a:pPr marL="98996" indent="0">
              <a:buNone/>
            </a:pPr>
            <a:r>
              <a:rPr lang="en-GB" sz="2400" b="1" i="1" dirty="0">
                <a:solidFill>
                  <a:srgbClr val="F26334"/>
                </a:solidFill>
                <a:latin typeface="Verdana" panose="020B060403050404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global </a:t>
            </a:r>
            <a:r>
              <a:rPr lang="en-GB" sz="2400" b="1" dirty="0">
                <a:solidFill>
                  <a:srgbClr val="F26334"/>
                </a:solidFill>
                <a:latin typeface="Verdana" panose="020B060403050404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event for all members </a:t>
            </a:r>
          </a:p>
          <a:p>
            <a:pPr marL="98996" indent="0">
              <a:buNone/>
            </a:pPr>
            <a:r>
              <a:rPr lang="en-GB" sz="2400" b="1" dirty="0">
                <a:solidFill>
                  <a:srgbClr val="F26334"/>
                </a:solidFill>
                <a:latin typeface="Verdana" panose="020B060403050404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25+ live interactive sessions</a:t>
            </a:r>
          </a:p>
          <a:p>
            <a:pPr marL="98996" indent="0">
              <a:buNone/>
            </a:pPr>
            <a:r>
              <a:rPr lang="en-GB" sz="2400" b="1" dirty="0">
                <a:solidFill>
                  <a:srgbClr val="F26334"/>
                </a:solidFill>
                <a:latin typeface="Verdana" panose="020B060403050404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 plenaries </a:t>
            </a:r>
          </a:p>
          <a:p>
            <a:pPr marL="98996" indent="0">
              <a:buNone/>
            </a:pPr>
            <a:r>
              <a:rPr lang="en-GB" sz="2400" b="1" dirty="0">
                <a:solidFill>
                  <a:srgbClr val="F26334"/>
                </a:solidFill>
                <a:latin typeface="Verdana" panose="020B060403050404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 exciting days </a:t>
            </a:r>
          </a:p>
          <a:p>
            <a:pPr marL="98996" indent="0">
              <a:buNone/>
            </a:pPr>
            <a:r>
              <a:rPr lang="en-GB" sz="2400" b="1" dirty="0">
                <a:solidFill>
                  <a:srgbClr val="F26334"/>
                </a:solidFill>
                <a:latin typeface="Verdana" panose="020B060403050404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Networking opportunities</a:t>
            </a:r>
          </a:p>
          <a:p>
            <a:pPr marL="98996" indent="0">
              <a:buNone/>
            </a:pPr>
            <a:endParaRPr lang="en-GB" sz="2400" b="1" dirty="0">
              <a:solidFill>
                <a:srgbClr val="454545"/>
              </a:solidFill>
              <a:latin typeface="Verdana" panose="020B060403050404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98996" indent="0">
              <a:buNone/>
            </a:pPr>
            <a:r>
              <a:rPr lang="en-GB" sz="2400" b="1" i="1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Let’s transform </a:t>
            </a:r>
          </a:p>
          <a:p>
            <a:pPr marL="98996" indent="0">
              <a:buNone/>
            </a:pPr>
            <a:r>
              <a:rPr lang="en-GB" sz="2400" b="1" i="1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tomorrow together! </a:t>
            </a:r>
          </a:p>
          <a:p>
            <a:pPr marL="98996" indent="0">
              <a:buNone/>
            </a:pPr>
            <a:endParaRPr lang="en-GB" sz="1867" b="1" dirty="0">
              <a:solidFill>
                <a:srgbClr val="002060"/>
              </a:solidFill>
              <a:latin typeface="Verdana" panose="020B060403050404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6F554B5-4324-4F1E-A21E-D3C18F3FFF62}"/>
              </a:ext>
            </a:extLst>
          </p:cNvPr>
          <p:cNvCxnSpPr>
            <a:cxnSpLocks/>
          </p:cNvCxnSpPr>
          <p:nvPr/>
        </p:nvCxnSpPr>
        <p:spPr>
          <a:xfrm>
            <a:off x="6386996" y="3700243"/>
            <a:ext cx="5194571" cy="0"/>
          </a:xfrm>
          <a:prstGeom prst="line">
            <a:avLst/>
          </a:prstGeom>
          <a:ln w="1905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871A09DE-3D90-45F4-A44D-C210E0D2298B}"/>
              </a:ext>
            </a:extLst>
          </p:cNvPr>
          <p:cNvSpPr txBox="1"/>
          <p:nvPr/>
        </p:nvSpPr>
        <p:spPr>
          <a:xfrm>
            <a:off x="6367745" y="4938500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219050">
              <a:defRPr/>
            </a:pPr>
            <a:r>
              <a:rPr lang="en-US" sz="1600">
                <a:solidFill>
                  <a:srgbClr val="454545"/>
                </a:solidFill>
                <a:latin typeface="Verdana"/>
                <a:hlinkClick r:id="rId3"/>
              </a:rPr>
              <a:t>https://standards-event.gs1.org/</a:t>
            </a:r>
            <a:endParaRPr lang="en-GB" sz="1600">
              <a:solidFill>
                <a:srgbClr val="454545"/>
              </a:solidFill>
              <a:latin typeface="Verdana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CD924F8-E59A-0511-00BC-D21BEA636D1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50815" y="3965198"/>
            <a:ext cx="1203319" cy="1203319"/>
          </a:xfrm>
          <a:prstGeom prst="rect">
            <a:avLst/>
          </a:prstGeom>
        </p:spPr>
      </p:pic>
      <p:pic>
        <p:nvPicPr>
          <p:cNvPr id="5" name="Picture 4" descr="A person holding a phone and a box&#10;&#10;Description automatically generated">
            <a:extLst>
              <a:ext uri="{FF2B5EF4-FFF2-40B4-BE49-F238E27FC236}">
                <a16:creationId xmlns:a16="http://schemas.microsoft.com/office/drawing/2014/main" id="{0F9BE8C4-2F06-4767-399E-9C0AD088C1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433" y="1520119"/>
            <a:ext cx="5334075" cy="3648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310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0A279-0978-4BFE-8D0D-F1F5956A57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891" y="318422"/>
            <a:ext cx="11962111" cy="906196"/>
          </a:xfrm>
        </p:spPr>
        <p:txBody>
          <a:bodyPr/>
          <a:lstStyle/>
          <a:p>
            <a:br>
              <a:rPr lang="en-US" sz="3200" dirty="0"/>
            </a:br>
            <a:r>
              <a:rPr lang="en-US" sz="2400" b="1" dirty="0"/>
              <a:t>GS1 Industry &amp; Standards Event 2024 | All virtual, 16-19 September </a:t>
            </a:r>
            <a:br>
              <a:rPr lang="en-GB" dirty="0"/>
            </a:b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BA47D9-C5AB-4EFE-84B4-0771A53B5F0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 smtClean="0"/>
              <a:pPr fontAlgn="base">
                <a:spcAft>
                  <a:spcPct val="0"/>
                </a:spcAft>
                <a:defRPr/>
              </a:pPr>
              <a:t>2</a:t>
            </a:fld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DFB3BE7-1088-415E-9891-AD6DD5D2F924}"/>
              </a:ext>
            </a:extLst>
          </p:cNvPr>
          <p:cNvSpPr/>
          <p:nvPr/>
        </p:nvSpPr>
        <p:spPr>
          <a:xfrm>
            <a:off x="2930013" y="2891328"/>
            <a:ext cx="79009" cy="2374016"/>
          </a:xfrm>
          <a:prstGeom prst="rect">
            <a:avLst/>
          </a:prstGeom>
          <a:solidFill>
            <a:schemeClr val="bg1"/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AF14BD8-0C67-43A5-B369-BE24692612EB}"/>
              </a:ext>
            </a:extLst>
          </p:cNvPr>
          <p:cNvSpPr/>
          <p:nvPr/>
        </p:nvSpPr>
        <p:spPr>
          <a:xfrm>
            <a:off x="5211089" y="2930661"/>
            <a:ext cx="79009" cy="2374016"/>
          </a:xfrm>
          <a:prstGeom prst="rect">
            <a:avLst/>
          </a:prstGeom>
          <a:solidFill>
            <a:schemeClr val="bg1"/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9D26855-6599-47AE-A598-F0CAA5CDFD15}"/>
              </a:ext>
            </a:extLst>
          </p:cNvPr>
          <p:cNvSpPr/>
          <p:nvPr/>
        </p:nvSpPr>
        <p:spPr>
          <a:xfrm>
            <a:off x="7511820" y="2937216"/>
            <a:ext cx="79009" cy="2374016"/>
          </a:xfrm>
          <a:prstGeom prst="rect">
            <a:avLst/>
          </a:prstGeom>
          <a:solidFill>
            <a:schemeClr val="bg1"/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590AFD0-2665-4FF9-87F8-730793950FF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30455" y="1030286"/>
            <a:ext cx="11779045" cy="498081"/>
          </a:xfrm>
          <a:solidFill>
            <a:schemeClr val="bg1"/>
          </a:solidFill>
        </p:spPr>
        <p:txBody>
          <a:bodyPr lIns="121920" tIns="60960" rIns="121920" bIns="60960" anchor="t">
            <a:noAutofit/>
          </a:bodyPr>
          <a:lstStyle/>
          <a:p>
            <a:pPr algn="ctr"/>
            <a:r>
              <a:rPr lang="en-US" b="0" dirty="0">
                <a:solidFill>
                  <a:schemeClr val="accent1"/>
                </a:solidFill>
                <a:ea typeface="ＭＳ Ｐゴシック"/>
              </a:rPr>
              <a:t>25+ workshops | 3 plenary sessions | Free to attend</a:t>
            </a:r>
            <a:endParaRPr lang="en-GB" b="0" dirty="0">
              <a:solidFill>
                <a:schemeClr val="accent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DE33797-6909-4FCD-ADC6-E6D74290DB43}"/>
              </a:ext>
            </a:extLst>
          </p:cNvPr>
          <p:cNvSpPr txBox="1"/>
          <p:nvPr/>
        </p:nvSpPr>
        <p:spPr>
          <a:xfrm>
            <a:off x="10566836" y="2032768"/>
            <a:ext cx="635821" cy="2358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33" b="1">
                <a:solidFill>
                  <a:schemeClr val="tx2"/>
                </a:solidFill>
              </a:rPr>
              <a:t> CST</a:t>
            </a:r>
            <a:endParaRPr lang="en-GB" sz="933" b="1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4A0E611-1A4A-4E90-BFE0-EBA7E7036FFF}"/>
              </a:ext>
            </a:extLst>
          </p:cNvPr>
          <p:cNvSpPr txBox="1"/>
          <p:nvPr/>
        </p:nvSpPr>
        <p:spPr>
          <a:xfrm>
            <a:off x="11330452" y="2026669"/>
            <a:ext cx="796323" cy="2358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33" b="1">
                <a:solidFill>
                  <a:schemeClr val="tx2"/>
                </a:solidFill>
              </a:rPr>
              <a:t> AEST</a:t>
            </a:r>
            <a:endParaRPr lang="en-GB" sz="933" b="1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A52D8D5-BDD1-4865-8958-910F82BDAC9A}"/>
              </a:ext>
            </a:extLst>
          </p:cNvPr>
          <p:cNvSpPr txBox="1"/>
          <p:nvPr/>
        </p:nvSpPr>
        <p:spPr>
          <a:xfrm>
            <a:off x="3317947" y="5496411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hlinkClick r:id="rId3"/>
              </a:rPr>
              <a:t>https://standards-event.gs1.org/</a:t>
            </a:r>
            <a:endParaRPr lang="en-GB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F23BC4-7105-44DF-54D6-7656469481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500" y="1518941"/>
            <a:ext cx="11779045" cy="4079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525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52797B-6122-0052-C80F-62A7F83B6A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Hot topics of the week… 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F84BDA-68FA-B321-DB72-B01978BC96D0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596963" y="1455213"/>
            <a:ext cx="4789124" cy="4416115"/>
          </a:xfrm>
        </p:spPr>
        <p:txBody>
          <a:bodyPr/>
          <a:lstStyle/>
          <a:p>
            <a:pPr marL="479201" indent="-380144"/>
            <a:r>
              <a:rPr lang="en-US" dirty="0">
                <a:ea typeface="ＭＳ Ｐゴシック"/>
              </a:rPr>
              <a:t>Next generation barcodes - what you need to know</a:t>
            </a:r>
          </a:p>
          <a:p>
            <a:pPr marL="479201" indent="-380144"/>
            <a:r>
              <a:rPr lang="en-US" dirty="0">
                <a:ea typeface="ＭＳ Ｐゴシック"/>
              </a:rPr>
              <a:t>Circularity and sustainability, digital product passport</a:t>
            </a:r>
          </a:p>
          <a:p>
            <a:pPr marL="479201" indent="-380144"/>
            <a:r>
              <a:rPr lang="en-US" dirty="0">
                <a:ea typeface="ＭＳ Ｐゴシック"/>
              </a:rPr>
              <a:t>New capabilities using the GS1 system of standards</a:t>
            </a:r>
          </a:p>
          <a:p>
            <a:pPr marL="479201" indent="-380144"/>
            <a:r>
              <a:rPr lang="en-US" dirty="0">
                <a:ea typeface="ＭＳ Ｐゴシック"/>
              </a:rPr>
              <a:t>And more… 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10348F-E045-364A-C977-22C4F557E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050" fontAlgn="base">
              <a:spcAft>
                <a:spcPct val="0"/>
              </a:spcAft>
              <a:defRPr/>
            </a:pPr>
            <a:fld id="{4472AB7F-E8D0-4874-A9B8-335B68DC5F05}" type="slidenum">
              <a:rPr lang="en-GB"/>
              <a:pPr defTabSz="1219050" fontAlgn="base">
                <a:spcAft>
                  <a:spcPct val="0"/>
                </a:spcAft>
                <a:defRPr/>
              </a:pPr>
              <a:t>3</a:t>
            </a:fld>
            <a:endParaRPr lang="en-GB"/>
          </a:p>
        </p:txBody>
      </p:sp>
      <p:pic>
        <p:nvPicPr>
          <p:cNvPr id="9" name="object 6">
            <a:extLst>
              <a:ext uri="{FF2B5EF4-FFF2-40B4-BE49-F238E27FC236}">
                <a16:creationId xmlns:a16="http://schemas.microsoft.com/office/drawing/2014/main" id="{F4731E69-A8E0-FFB9-19F5-83BCF267928E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0076" y="1500351"/>
            <a:ext cx="5755664" cy="3260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403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607" y="1226386"/>
            <a:ext cx="11008784" cy="5296033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183" y="6195568"/>
            <a:ext cx="1749552" cy="514093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579661" y="396441"/>
            <a:ext cx="10407227" cy="529141"/>
          </a:xfrm>
          <a:prstGeom prst="rect">
            <a:avLst/>
          </a:prstGeom>
        </p:spPr>
        <p:txBody>
          <a:bodyPr vert="horz" wrap="square" lIns="0" tIns="16087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16933">
              <a:spcBef>
                <a:spcPts val="127"/>
              </a:spcBef>
            </a:pPr>
            <a:r>
              <a:rPr dirty="0"/>
              <a:t>Event</a:t>
            </a:r>
            <a:r>
              <a:rPr spc="-187" dirty="0"/>
              <a:t> </a:t>
            </a:r>
            <a:r>
              <a:rPr dirty="0"/>
              <a:t>participants</a:t>
            </a:r>
            <a:r>
              <a:rPr spc="-160" dirty="0"/>
              <a:t> </a:t>
            </a:r>
            <a:r>
              <a:rPr spc="-27" dirty="0"/>
              <a:t>are</a:t>
            </a:r>
            <a:r>
              <a:rPr lang="en-US" spc="-27" dirty="0"/>
              <a:t> from 80+ countries</a:t>
            </a:r>
            <a:r>
              <a:rPr spc="-27" dirty="0"/>
              <a:t>…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597949" y="1467728"/>
            <a:ext cx="4777739" cy="4373847"/>
          </a:xfrm>
          <a:prstGeom prst="rect">
            <a:avLst/>
          </a:prstGeom>
        </p:spPr>
        <p:txBody>
          <a:bodyPr vert="horz" wrap="square" lIns="0" tIns="16087" rIns="0" bIns="0" rtlCol="0">
            <a:spAutoFit/>
          </a:bodyPr>
          <a:lstStyle/>
          <a:p>
            <a:pPr marL="16933" marR="121070" defTabSz="1219170">
              <a:lnSpc>
                <a:spcPct val="110000"/>
              </a:lnSpc>
              <a:spcBef>
                <a:spcPts val="127"/>
              </a:spcBef>
              <a:defRPr/>
            </a:pPr>
            <a:r>
              <a:rPr lang="en-US" sz="2000" b="1" kern="0" dirty="0">
                <a:solidFill>
                  <a:srgbClr val="F16234"/>
                </a:solidFill>
                <a:latin typeface="Verdana"/>
                <a:cs typeface="Verdana"/>
              </a:rPr>
              <a:t>B</a:t>
            </a:r>
            <a:r>
              <a:rPr sz="2000" b="1" kern="0" dirty="0">
                <a:solidFill>
                  <a:srgbClr val="F16234"/>
                </a:solidFill>
                <a:latin typeface="Verdana"/>
                <a:cs typeface="Verdana"/>
              </a:rPr>
              <a:t>usiness</a:t>
            </a:r>
            <a:r>
              <a:rPr sz="2000" b="1" kern="0" spc="-27" dirty="0">
                <a:solidFill>
                  <a:srgbClr val="F16234"/>
                </a:solidFill>
                <a:latin typeface="Verdana"/>
                <a:cs typeface="Verdana"/>
              </a:rPr>
              <a:t> </a:t>
            </a:r>
            <a:r>
              <a:rPr sz="2000" b="1" kern="0" dirty="0">
                <a:solidFill>
                  <a:srgbClr val="F16234"/>
                </a:solidFill>
                <a:latin typeface="Verdana"/>
                <a:cs typeface="Verdana"/>
              </a:rPr>
              <a:t>leaders</a:t>
            </a:r>
            <a:r>
              <a:rPr sz="2000" b="1" kern="0" spc="-20" dirty="0">
                <a:solidFill>
                  <a:srgbClr val="F16234"/>
                </a:solidFill>
                <a:latin typeface="Verdana"/>
                <a:cs typeface="Verdana"/>
              </a:rPr>
              <a:t> </a:t>
            </a:r>
            <a:r>
              <a:rPr sz="2000" b="1" kern="0" spc="-33" dirty="0">
                <a:solidFill>
                  <a:srgbClr val="F16234"/>
                </a:solidFill>
                <a:latin typeface="Verdana"/>
                <a:cs typeface="Verdana"/>
              </a:rPr>
              <a:t>and </a:t>
            </a:r>
            <a:r>
              <a:rPr sz="2000" b="1" kern="0" dirty="0">
                <a:solidFill>
                  <a:srgbClr val="F16234"/>
                </a:solidFill>
                <a:latin typeface="Verdana"/>
                <a:cs typeface="Verdana"/>
              </a:rPr>
              <a:t>trading</a:t>
            </a:r>
            <a:r>
              <a:rPr sz="2000" b="1" kern="0" spc="-33" dirty="0">
                <a:solidFill>
                  <a:srgbClr val="F16234"/>
                </a:solidFill>
                <a:latin typeface="Verdana"/>
                <a:cs typeface="Verdana"/>
              </a:rPr>
              <a:t> </a:t>
            </a:r>
            <a:r>
              <a:rPr sz="2000" b="1" kern="0" dirty="0">
                <a:solidFill>
                  <a:srgbClr val="F16234"/>
                </a:solidFill>
                <a:latin typeface="Verdana"/>
                <a:cs typeface="Verdana"/>
              </a:rPr>
              <a:t>partners</a:t>
            </a:r>
            <a:r>
              <a:rPr lang="en-US" sz="2000" b="1" kern="0" dirty="0">
                <a:solidFill>
                  <a:srgbClr val="F16234"/>
                </a:solidFill>
                <a:latin typeface="Verdana"/>
                <a:cs typeface="Verdana"/>
              </a:rPr>
              <a:t> from around the globe:</a:t>
            </a:r>
            <a:endParaRPr sz="2000" kern="0" dirty="0">
              <a:solidFill>
                <a:sysClr val="windowText" lastClr="000000"/>
              </a:solidFill>
              <a:latin typeface="Verdana"/>
              <a:cs typeface="Verdana"/>
            </a:endParaRPr>
          </a:p>
          <a:p>
            <a:pPr marL="396230" indent="-380144" defTabSz="1219170">
              <a:spcBef>
                <a:spcPts val="767"/>
              </a:spcBef>
              <a:buClr>
                <a:srgbClr val="F16234"/>
              </a:buClr>
              <a:buFont typeface="Arial"/>
              <a:buChar char="•"/>
              <a:tabLst>
                <a:tab pos="396230" algn="l"/>
                <a:tab pos="397077" algn="l"/>
              </a:tabLst>
              <a:defRPr/>
            </a:pPr>
            <a:r>
              <a:rPr sz="1600" kern="0" dirty="0">
                <a:solidFill>
                  <a:srgbClr val="002C6C"/>
                </a:solidFill>
                <a:latin typeface="Verdana"/>
                <a:cs typeface="Verdana"/>
              </a:rPr>
              <a:t>Retail</a:t>
            </a:r>
            <a:r>
              <a:rPr lang="en-US" sz="1600" kern="0" dirty="0">
                <a:solidFill>
                  <a:srgbClr val="002C6C"/>
                </a:solidFill>
                <a:latin typeface="Verdana"/>
                <a:cs typeface="Verdana"/>
              </a:rPr>
              <a:t>ers</a:t>
            </a:r>
            <a:r>
              <a:rPr sz="1600" kern="0" spc="-40" dirty="0">
                <a:solidFill>
                  <a:srgbClr val="002C6C"/>
                </a:solidFill>
                <a:latin typeface="Verdana"/>
                <a:cs typeface="Verdana"/>
              </a:rPr>
              <a:t> </a:t>
            </a:r>
            <a:r>
              <a:rPr sz="1600" kern="0" dirty="0">
                <a:solidFill>
                  <a:srgbClr val="002C6C"/>
                </a:solidFill>
                <a:latin typeface="Verdana"/>
                <a:cs typeface="Verdana"/>
              </a:rPr>
              <a:t>&amp;</a:t>
            </a:r>
            <a:r>
              <a:rPr sz="1600" kern="0" spc="-13" dirty="0">
                <a:solidFill>
                  <a:srgbClr val="002C6C"/>
                </a:solidFill>
                <a:latin typeface="Verdana"/>
                <a:cs typeface="Verdana"/>
              </a:rPr>
              <a:t> </a:t>
            </a:r>
            <a:r>
              <a:rPr sz="1600" kern="0" dirty="0">
                <a:solidFill>
                  <a:srgbClr val="002C6C"/>
                </a:solidFill>
                <a:latin typeface="Verdana"/>
                <a:cs typeface="Verdana"/>
              </a:rPr>
              <a:t>manufacturer</a:t>
            </a:r>
            <a:r>
              <a:rPr sz="1600" kern="0" spc="7" dirty="0">
                <a:solidFill>
                  <a:srgbClr val="002C6C"/>
                </a:solidFill>
                <a:latin typeface="Verdana"/>
                <a:cs typeface="Verdana"/>
              </a:rPr>
              <a:t> </a:t>
            </a:r>
            <a:r>
              <a:rPr sz="1600" kern="0" dirty="0">
                <a:solidFill>
                  <a:srgbClr val="002C6C"/>
                </a:solidFill>
                <a:latin typeface="Verdana"/>
                <a:cs typeface="Verdana"/>
              </a:rPr>
              <a:t>directors,</a:t>
            </a:r>
            <a:r>
              <a:rPr sz="1600" kern="0" spc="-13" dirty="0">
                <a:solidFill>
                  <a:srgbClr val="002C6C"/>
                </a:solidFill>
                <a:latin typeface="Verdana"/>
                <a:cs typeface="Verdana"/>
              </a:rPr>
              <a:t> managers</a:t>
            </a:r>
            <a:endParaRPr sz="1600" kern="0" dirty="0">
              <a:solidFill>
                <a:sysClr val="windowText" lastClr="000000"/>
              </a:solidFill>
              <a:latin typeface="Verdana"/>
              <a:cs typeface="Verdana"/>
            </a:endParaRPr>
          </a:p>
          <a:p>
            <a:pPr marL="396230" indent="-380144" defTabSz="1219170">
              <a:spcBef>
                <a:spcPts val="740"/>
              </a:spcBef>
              <a:buClr>
                <a:srgbClr val="F16234"/>
              </a:buClr>
              <a:buFont typeface="Arial"/>
              <a:buChar char="•"/>
              <a:tabLst>
                <a:tab pos="396230" algn="l"/>
                <a:tab pos="397077" algn="l"/>
              </a:tabLst>
              <a:defRPr/>
            </a:pPr>
            <a:r>
              <a:rPr sz="1600" kern="0" dirty="0">
                <a:solidFill>
                  <a:srgbClr val="002C6C"/>
                </a:solidFill>
                <a:latin typeface="Verdana"/>
                <a:cs typeface="Verdana"/>
              </a:rPr>
              <a:t>MDM</a:t>
            </a:r>
            <a:r>
              <a:rPr sz="1600" kern="0" spc="-20" dirty="0">
                <a:solidFill>
                  <a:srgbClr val="002C6C"/>
                </a:solidFill>
                <a:latin typeface="Verdana"/>
                <a:cs typeface="Verdana"/>
              </a:rPr>
              <a:t> </a:t>
            </a:r>
            <a:r>
              <a:rPr sz="1600" kern="0" dirty="0">
                <a:solidFill>
                  <a:srgbClr val="002C6C"/>
                </a:solidFill>
                <a:latin typeface="Verdana"/>
                <a:cs typeface="Verdana"/>
              </a:rPr>
              <a:t>&amp;</a:t>
            </a:r>
            <a:r>
              <a:rPr sz="1600" kern="0" spc="-7" dirty="0">
                <a:solidFill>
                  <a:srgbClr val="002C6C"/>
                </a:solidFill>
                <a:latin typeface="Verdana"/>
                <a:cs typeface="Verdana"/>
              </a:rPr>
              <a:t> </a:t>
            </a:r>
            <a:r>
              <a:rPr sz="1600" kern="0" dirty="0">
                <a:solidFill>
                  <a:srgbClr val="002C6C"/>
                </a:solidFill>
                <a:latin typeface="Verdana"/>
                <a:cs typeface="Verdana"/>
              </a:rPr>
              <a:t>data quality </a:t>
            </a:r>
            <a:r>
              <a:rPr sz="1600" kern="0" spc="-13" dirty="0">
                <a:solidFill>
                  <a:srgbClr val="002C6C"/>
                </a:solidFill>
                <a:latin typeface="Verdana"/>
                <a:cs typeface="Verdana"/>
              </a:rPr>
              <a:t>managers</a:t>
            </a:r>
            <a:endParaRPr sz="1600" kern="0" dirty="0">
              <a:solidFill>
                <a:sysClr val="windowText" lastClr="000000"/>
              </a:solidFill>
              <a:latin typeface="Verdana"/>
              <a:cs typeface="Verdana"/>
            </a:endParaRPr>
          </a:p>
          <a:p>
            <a:pPr marL="396230" indent="-380144" defTabSz="1219170">
              <a:spcBef>
                <a:spcPts val="720"/>
              </a:spcBef>
              <a:buClr>
                <a:srgbClr val="F16234"/>
              </a:buClr>
              <a:buFont typeface="Arial"/>
              <a:buChar char="•"/>
              <a:tabLst>
                <a:tab pos="396230" algn="l"/>
                <a:tab pos="397077" algn="l"/>
              </a:tabLst>
              <a:defRPr/>
            </a:pPr>
            <a:r>
              <a:rPr sz="1600" kern="0" dirty="0">
                <a:solidFill>
                  <a:srgbClr val="002C6C"/>
                </a:solidFill>
                <a:latin typeface="Verdana"/>
                <a:cs typeface="Verdana"/>
              </a:rPr>
              <a:t>Directors</a:t>
            </a:r>
            <a:r>
              <a:rPr sz="1600" kern="0" spc="-13" dirty="0">
                <a:solidFill>
                  <a:srgbClr val="002C6C"/>
                </a:solidFill>
                <a:latin typeface="Verdana"/>
                <a:cs typeface="Verdana"/>
              </a:rPr>
              <a:t> </a:t>
            </a:r>
            <a:r>
              <a:rPr sz="1600" kern="0" dirty="0">
                <a:solidFill>
                  <a:srgbClr val="002C6C"/>
                </a:solidFill>
                <a:latin typeface="Verdana"/>
                <a:cs typeface="Verdana"/>
              </a:rPr>
              <a:t>of</a:t>
            </a:r>
            <a:r>
              <a:rPr sz="1600" kern="0" spc="-13" dirty="0">
                <a:solidFill>
                  <a:srgbClr val="002C6C"/>
                </a:solidFill>
                <a:latin typeface="Verdana"/>
                <a:cs typeface="Verdana"/>
              </a:rPr>
              <a:t> operations</a:t>
            </a:r>
            <a:endParaRPr sz="1600" kern="0" dirty="0">
              <a:solidFill>
                <a:sysClr val="windowText" lastClr="000000"/>
              </a:solidFill>
              <a:latin typeface="Verdana"/>
              <a:cs typeface="Verdana"/>
            </a:endParaRPr>
          </a:p>
          <a:p>
            <a:pPr marL="396230" indent="-380144" defTabSz="1219170">
              <a:spcBef>
                <a:spcPts val="720"/>
              </a:spcBef>
              <a:buClr>
                <a:srgbClr val="F16234"/>
              </a:buClr>
              <a:buFont typeface="Arial"/>
              <a:buChar char="•"/>
              <a:tabLst>
                <a:tab pos="396230" algn="l"/>
                <a:tab pos="397077" algn="l"/>
              </a:tabLst>
              <a:defRPr/>
            </a:pPr>
            <a:r>
              <a:rPr sz="1600" kern="0" dirty="0">
                <a:solidFill>
                  <a:srgbClr val="002C6C"/>
                </a:solidFill>
                <a:latin typeface="Verdana"/>
                <a:cs typeface="Verdana"/>
              </a:rPr>
              <a:t>Project</a:t>
            </a:r>
            <a:r>
              <a:rPr sz="1600" kern="0" spc="-27" dirty="0">
                <a:solidFill>
                  <a:srgbClr val="002C6C"/>
                </a:solidFill>
                <a:latin typeface="Verdana"/>
                <a:cs typeface="Verdana"/>
              </a:rPr>
              <a:t> </a:t>
            </a:r>
            <a:r>
              <a:rPr sz="1600" kern="0" spc="-13" dirty="0">
                <a:solidFill>
                  <a:srgbClr val="002C6C"/>
                </a:solidFill>
                <a:latin typeface="Verdana"/>
                <a:cs typeface="Verdana"/>
              </a:rPr>
              <a:t>managers</a:t>
            </a:r>
            <a:endParaRPr sz="1600" kern="0" dirty="0">
              <a:solidFill>
                <a:sysClr val="windowText" lastClr="000000"/>
              </a:solidFill>
              <a:latin typeface="Verdana"/>
              <a:cs typeface="Verdana"/>
            </a:endParaRPr>
          </a:p>
          <a:p>
            <a:pPr marL="396230" indent="-380144" defTabSz="1219170">
              <a:spcBef>
                <a:spcPts val="740"/>
              </a:spcBef>
              <a:buClr>
                <a:srgbClr val="F16234"/>
              </a:buClr>
              <a:buFont typeface="Arial"/>
              <a:buChar char="•"/>
              <a:tabLst>
                <a:tab pos="396230" algn="l"/>
                <a:tab pos="397077" algn="l"/>
              </a:tabLst>
              <a:defRPr/>
            </a:pPr>
            <a:r>
              <a:rPr sz="1600" kern="0" dirty="0">
                <a:solidFill>
                  <a:srgbClr val="002C6C"/>
                </a:solidFill>
                <a:latin typeface="Verdana"/>
                <a:cs typeface="Verdana"/>
              </a:rPr>
              <a:t>Supply chain </a:t>
            </a:r>
            <a:r>
              <a:rPr sz="1600" kern="0" spc="-13" dirty="0">
                <a:solidFill>
                  <a:srgbClr val="002C6C"/>
                </a:solidFill>
                <a:latin typeface="Verdana"/>
                <a:cs typeface="Verdana"/>
              </a:rPr>
              <a:t>architects</a:t>
            </a:r>
            <a:endParaRPr sz="1600" kern="0" dirty="0">
              <a:solidFill>
                <a:sysClr val="windowText" lastClr="000000"/>
              </a:solidFill>
              <a:latin typeface="Verdana"/>
              <a:cs typeface="Verdana"/>
            </a:endParaRPr>
          </a:p>
          <a:p>
            <a:pPr marL="396230" indent="-380144" defTabSz="1219170">
              <a:spcBef>
                <a:spcPts val="720"/>
              </a:spcBef>
              <a:buClr>
                <a:srgbClr val="F16234"/>
              </a:buClr>
              <a:buFont typeface="Arial"/>
              <a:buChar char="•"/>
              <a:tabLst>
                <a:tab pos="396230" algn="l"/>
                <a:tab pos="397077" algn="l"/>
              </a:tabLst>
              <a:defRPr/>
            </a:pPr>
            <a:r>
              <a:rPr sz="1600" kern="0" dirty="0">
                <a:solidFill>
                  <a:srgbClr val="002C6C"/>
                </a:solidFill>
                <a:latin typeface="Verdana"/>
                <a:cs typeface="Verdana"/>
              </a:rPr>
              <a:t>Innovation</a:t>
            </a:r>
            <a:r>
              <a:rPr sz="1600" kern="0" spc="-20" dirty="0">
                <a:solidFill>
                  <a:srgbClr val="002C6C"/>
                </a:solidFill>
                <a:latin typeface="Verdana"/>
                <a:cs typeface="Verdana"/>
              </a:rPr>
              <a:t> </a:t>
            </a:r>
            <a:r>
              <a:rPr sz="1600" kern="0" dirty="0">
                <a:solidFill>
                  <a:srgbClr val="002C6C"/>
                </a:solidFill>
                <a:latin typeface="Verdana"/>
                <a:cs typeface="Verdana"/>
              </a:rPr>
              <a:t>managers</a:t>
            </a:r>
            <a:r>
              <a:rPr sz="1600" kern="0" spc="-13" dirty="0">
                <a:solidFill>
                  <a:srgbClr val="002C6C"/>
                </a:solidFill>
                <a:latin typeface="Verdana"/>
                <a:cs typeface="Verdana"/>
              </a:rPr>
              <a:t> </a:t>
            </a:r>
            <a:r>
              <a:rPr sz="1600" kern="0" dirty="0">
                <a:solidFill>
                  <a:srgbClr val="002C6C"/>
                </a:solidFill>
                <a:latin typeface="Verdana"/>
                <a:cs typeface="Verdana"/>
              </a:rPr>
              <a:t>and</a:t>
            </a:r>
            <a:r>
              <a:rPr sz="1600" kern="0" spc="-13" dirty="0">
                <a:solidFill>
                  <a:srgbClr val="002C6C"/>
                </a:solidFill>
                <a:latin typeface="Verdana"/>
                <a:cs typeface="Verdana"/>
              </a:rPr>
              <a:t> directors</a:t>
            </a:r>
            <a:endParaRPr sz="1600" kern="0" dirty="0">
              <a:solidFill>
                <a:sysClr val="windowText" lastClr="000000"/>
              </a:solidFill>
              <a:latin typeface="Verdana"/>
              <a:cs typeface="Verdana"/>
            </a:endParaRPr>
          </a:p>
          <a:p>
            <a:pPr marL="396230" indent="-380144" defTabSz="1219170">
              <a:spcBef>
                <a:spcPts val="720"/>
              </a:spcBef>
              <a:buClr>
                <a:srgbClr val="F16234"/>
              </a:buClr>
              <a:buFont typeface="Arial"/>
              <a:buChar char="•"/>
              <a:tabLst>
                <a:tab pos="396230" algn="l"/>
                <a:tab pos="397077" algn="l"/>
              </a:tabLst>
              <a:defRPr/>
            </a:pPr>
            <a:r>
              <a:rPr sz="1600" kern="0" dirty="0">
                <a:solidFill>
                  <a:srgbClr val="002C6C"/>
                </a:solidFill>
                <a:latin typeface="Verdana"/>
                <a:cs typeface="Verdana"/>
              </a:rPr>
              <a:t>Solution</a:t>
            </a:r>
            <a:r>
              <a:rPr sz="1600" kern="0" spc="-20" dirty="0">
                <a:solidFill>
                  <a:srgbClr val="002C6C"/>
                </a:solidFill>
                <a:latin typeface="Verdana"/>
                <a:cs typeface="Verdana"/>
              </a:rPr>
              <a:t> </a:t>
            </a:r>
            <a:r>
              <a:rPr sz="1600" kern="0" spc="-13" dirty="0">
                <a:solidFill>
                  <a:srgbClr val="002C6C"/>
                </a:solidFill>
                <a:latin typeface="Verdana"/>
                <a:cs typeface="Verdana"/>
              </a:rPr>
              <a:t>providers</a:t>
            </a:r>
            <a:endParaRPr sz="933" kern="0" dirty="0">
              <a:solidFill>
                <a:sysClr val="windowText" lastClr="000000"/>
              </a:solidFill>
              <a:latin typeface="Verdana"/>
              <a:cs typeface="Verdana"/>
            </a:endParaRPr>
          </a:p>
          <a:p>
            <a:pPr marL="16086" defTabSz="1219170">
              <a:spcBef>
                <a:spcPts val="740"/>
              </a:spcBef>
              <a:buClr>
                <a:srgbClr val="F16234"/>
              </a:buClr>
              <a:tabLst>
                <a:tab pos="396230" algn="l"/>
                <a:tab pos="397077" algn="l"/>
              </a:tabLst>
              <a:defRPr/>
            </a:pPr>
            <a:endParaRPr lang="en-US" sz="1200" kern="0" dirty="0">
              <a:solidFill>
                <a:srgbClr val="002C6C"/>
              </a:solidFill>
              <a:latin typeface="Verdana"/>
            </a:endParaRPr>
          </a:p>
          <a:p>
            <a:pPr marL="16086" defTabSz="1219170">
              <a:spcBef>
                <a:spcPts val="740"/>
              </a:spcBef>
              <a:buClr>
                <a:srgbClr val="F16234"/>
              </a:buClr>
              <a:tabLst>
                <a:tab pos="396230" algn="l"/>
                <a:tab pos="397077" algn="l"/>
              </a:tabLst>
              <a:defRPr/>
            </a:pPr>
            <a:r>
              <a:rPr sz="2000" b="1" kern="0" dirty="0">
                <a:solidFill>
                  <a:srgbClr val="F16234"/>
                </a:solidFill>
                <a:latin typeface="Verdana"/>
              </a:rPr>
              <a:t>All levels of GS1 </a:t>
            </a:r>
            <a:r>
              <a:rPr lang="en-US" sz="2000" b="1" kern="0" dirty="0">
                <a:solidFill>
                  <a:srgbClr val="F16234"/>
                </a:solidFill>
                <a:latin typeface="Verdana"/>
              </a:rPr>
              <a:t>MO </a:t>
            </a:r>
            <a:r>
              <a:rPr sz="2000" b="1" kern="0" dirty="0">
                <a:solidFill>
                  <a:srgbClr val="F16234"/>
                </a:solidFill>
                <a:latin typeface="Verdana"/>
              </a:rPr>
              <a:t>staff</a:t>
            </a:r>
            <a:endParaRPr lang="en-US" sz="2000" b="1" kern="0" dirty="0">
              <a:solidFill>
                <a:srgbClr val="F16234"/>
              </a:solidFill>
              <a:latin typeface="Verdana"/>
            </a:endParaRPr>
          </a:p>
          <a:p>
            <a:pPr marL="16086" defTabSz="1219170">
              <a:spcBef>
                <a:spcPts val="740"/>
              </a:spcBef>
              <a:buClr>
                <a:srgbClr val="F16234"/>
              </a:buClr>
              <a:tabLst>
                <a:tab pos="396230" algn="l"/>
                <a:tab pos="397077" algn="l"/>
              </a:tabLst>
              <a:defRPr/>
            </a:pPr>
            <a:endParaRPr sz="2000" b="1" kern="0" dirty="0">
              <a:solidFill>
                <a:srgbClr val="F16234"/>
              </a:solidFill>
              <a:latin typeface="Verdana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xfrm>
            <a:off x="7359142" y="4780480"/>
            <a:ext cx="511809" cy="923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en-US"/>
            </a:defPPr>
            <a:lvl1pPr marL="0" algn="l" defTabSz="914310" rtl="0" eaLnBrk="1" latinLnBrk="0" hangingPunct="1">
              <a:defRPr sz="600" b="0" i="0" kern="1200">
                <a:solidFill>
                  <a:srgbClr val="454545"/>
                </a:solidFill>
                <a:latin typeface="Verdana"/>
                <a:ea typeface="+mn-ea"/>
                <a:cs typeface="Verdana"/>
              </a:defRPr>
            </a:lvl1pPr>
            <a:lvl2pPr marL="457155" algn="l" defTabSz="91431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10" algn="l" defTabSz="91431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66" algn="l" defTabSz="91431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22" algn="l" defTabSz="91431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77" algn="l" defTabSz="91431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32" algn="l" defTabSz="91431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87" algn="l" defTabSz="91431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43" algn="l" defTabSz="91431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933" defTabSz="1219170">
              <a:spcBef>
                <a:spcPts val="133"/>
              </a:spcBef>
              <a:defRPr/>
            </a:pPr>
            <a:r>
              <a:rPr lang="en-US"/>
              <a:t>©</a:t>
            </a:r>
            <a:r>
              <a:rPr lang="en-US" spc="-5"/>
              <a:t> </a:t>
            </a:r>
            <a:r>
              <a:rPr lang="en-US"/>
              <a:t>GS1</a:t>
            </a:r>
            <a:r>
              <a:rPr lang="en-US" spc="5"/>
              <a:t> </a:t>
            </a:r>
            <a:r>
              <a:rPr lang="en-US" spc="-20"/>
              <a:t>2024</a:t>
            </a:r>
            <a:endParaRPr lang="en-GB" sz="800" kern="0" spc="-27" dirty="0">
              <a:latin typeface="Verdana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xfrm>
            <a:off x="8543290" y="4769746"/>
            <a:ext cx="201929" cy="1333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en-US"/>
            </a:defPPr>
            <a:lvl1pPr marL="0" algn="l" defTabSz="914310" rtl="0" eaLnBrk="1" latinLnBrk="0" hangingPunct="1">
              <a:defRPr sz="700" b="0" i="0" kern="1200">
                <a:solidFill>
                  <a:srgbClr val="454545"/>
                </a:solidFill>
                <a:latin typeface="Verdana"/>
                <a:ea typeface="+mn-ea"/>
                <a:cs typeface="Verdana"/>
              </a:defRPr>
            </a:lvl1pPr>
            <a:lvl2pPr marL="457155" algn="l" defTabSz="91431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10" algn="l" defTabSz="91431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66" algn="l" defTabSz="91431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22" algn="l" defTabSz="91431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77" algn="l" defTabSz="91431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32" algn="l" defTabSz="91431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87" algn="l" defTabSz="91431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43" algn="l" defTabSz="91431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3980" defTabSz="1219170">
              <a:spcBef>
                <a:spcPts val="100"/>
              </a:spcBef>
              <a:defRPr/>
            </a:pPr>
            <a:fld id="{81D60167-4931-47E6-BA6A-407CBD079E47}" type="slidenum">
              <a:rPr lang="en-US" spc="-5" smtClean="0"/>
              <a:pPr marL="93980" defTabSz="1219170">
                <a:spcBef>
                  <a:spcPts val="100"/>
                </a:spcBef>
                <a:defRPr/>
              </a:pPr>
              <a:t>4</a:t>
            </a:fld>
            <a:endParaRPr sz="933" kern="0" spc="-7">
              <a:solidFill>
                <a:srgbClr val="454545"/>
              </a:solidFill>
              <a:latin typeface="Verdana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207676-5712-E123-98F7-A1DD4F4349D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6255758" y="1467728"/>
            <a:ext cx="5335101" cy="356098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4_Content">
  <a:themeElements>
    <a:clrScheme name="GS1 Global Palette">
      <a:dk1>
        <a:srgbClr val="454545"/>
      </a:dk1>
      <a:lt1>
        <a:sysClr val="window" lastClr="FFFFFF"/>
      </a:lt1>
      <a:dk2>
        <a:srgbClr val="002C6C"/>
      </a:dk2>
      <a:lt2>
        <a:srgbClr val="888B8D"/>
      </a:lt2>
      <a:accent1>
        <a:srgbClr val="F26334"/>
      </a:accent1>
      <a:accent2>
        <a:srgbClr val="00B6DE"/>
      </a:accent2>
      <a:accent3>
        <a:srgbClr val="7AC143"/>
      </a:accent3>
      <a:accent4>
        <a:srgbClr val="F05587"/>
      </a:accent4>
      <a:accent5>
        <a:srgbClr val="FBB034"/>
      </a:accent5>
      <a:accent6>
        <a:srgbClr val="BF83B9"/>
      </a:accent6>
      <a:hlink>
        <a:srgbClr val="008DBD"/>
      </a:hlink>
      <a:folHlink>
        <a:srgbClr val="008DBD"/>
      </a:folHlink>
    </a:clrScheme>
    <a:fontScheme name="GS1 Verdana">
      <a:majorFont>
        <a:latin typeface="Verdana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Verdana"/>
        <a:font script="Hebr" typeface="Verdana"/>
        <a:font script="Thai" typeface="Verdana"/>
        <a:font script="Ethi" typeface="Verdana"/>
        <a:font script="Beng" typeface="Verdana"/>
        <a:font script="Gujr" typeface="Verdana"/>
        <a:font script="Khmr" typeface="Verdana"/>
        <a:font script="Knda" typeface="Verdana"/>
        <a:font script="Guru" typeface="Verdana"/>
        <a:font script="Cans" typeface="Verdana"/>
        <a:font script="Cher" typeface="Verdana"/>
        <a:font script="Yiii" typeface="Verdana"/>
        <a:font script="Tibt" typeface="Verdana"/>
        <a:font script="Thaa" typeface="Verdana"/>
        <a:font script="Deva" typeface="Verdana"/>
        <a:font script="Telu" typeface="Verdana"/>
        <a:font script="Taml" typeface="Verdana"/>
        <a:font script="Syrc" typeface="Verdana"/>
        <a:font script="Orya" typeface="Verdana"/>
        <a:font script="Mlym" typeface="Verdana"/>
        <a:font script="Laoo" typeface="Verdana"/>
        <a:font script="Sinh" typeface="Verdana"/>
        <a:font script="Mong" typeface="Verdana"/>
        <a:font script="Viet" typeface="Verdana"/>
        <a:font script="Uigh" typeface="Verdana"/>
      </a:majorFont>
      <a:minorFont>
        <a:latin typeface="Verdana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Verdana"/>
        <a:font script="Hebr" typeface="Verdana"/>
        <a:font script="Thai" typeface="Verdana"/>
        <a:font script="Ethi" typeface="Verdana"/>
        <a:font script="Beng" typeface="Verdana"/>
        <a:font script="Gujr" typeface="Verdana"/>
        <a:font script="Khmr" typeface="Verdana"/>
        <a:font script="Knda" typeface="Verdana"/>
        <a:font script="Guru" typeface="Verdana"/>
        <a:font script="Cans" typeface="Verdana"/>
        <a:font script="Cher" typeface="Verdana"/>
        <a:font script="Yiii" typeface="Verdana"/>
        <a:font script="Tibt" typeface="Verdana"/>
        <a:font script="Thaa" typeface="Verdana"/>
        <a:font script="Deva" typeface="Verdana"/>
        <a:font script="Telu" typeface="Verdana"/>
        <a:font script="Taml" typeface="Verdana"/>
        <a:font script="Syrc" typeface="Verdana"/>
        <a:font script="Orya" typeface="Verdana"/>
        <a:font script="Mlym" typeface="Verdana"/>
        <a:font script="Laoo" typeface="Verdana"/>
        <a:font script="Sinh" typeface="Verdana"/>
        <a:font script="Mong" typeface="Verdana"/>
        <a:font script="Viet" typeface="Verdana"/>
        <a:font script="Uigh" typeface="Verdan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25400"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custClrLst>
    <a:custClr name="GS1 Blue">
      <a:srgbClr val="002C6C"/>
    </a:custClr>
    <a:custClr name="GS1 Orange">
      <a:srgbClr val="F26334"/>
    </a:custClr>
    <a:custClr name="GS1 Dark Gray">
      <a:srgbClr val="454545"/>
    </a:custClr>
    <a:custClr name="GS1 Dark Medium Gray">
      <a:srgbClr val="888B8D"/>
    </a:custClr>
    <a:custClr name="GS1 Light Medium Gray">
      <a:srgbClr val="B1B3B3"/>
    </a:custClr>
    <a:custClr name="GS1 Light Gray">
      <a:srgbClr val="F4F4F4"/>
    </a:custClr>
    <a:custClr name="GS1 Raspberry">
      <a:srgbClr val="F05587"/>
    </a:custClr>
    <a:custClr name="GS1 Purple">
      <a:srgbClr val="BF83B9"/>
    </a:custClr>
    <a:custClr name="GS1 Lavender">
      <a:srgbClr val="AF96D4"/>
    </a:custClr>
    <a:custClr name="GS1 Slate">
      <a:srgbClr val="89AADB"/>
    </a:custClr>
    <a:custClr name="GS1 Sky">
      <a:srgbClr val="00B6DE"/>
    </a:custClr>
    <a:custClr name="GS1 Link">
      <a:srgbClr val="008DBD"/>
    </a:custClr>
    <a:custClr name="GS1 Mist">
      <a:srgbClr val="8DB9CA"/>
    </a:custClr>
    <a:custClr name="GS1 Teal">
      <a:srgbClr val="22BCB9"/>
    </a:custClr>
    <a:custClr name="GS1 Mint">
      <a:srgbClr val="71B790"/>
    </a:custClr>
    <a:custClr name="GS1 Grass">
      <a:srgbClr val="7AC143"/>
    </a:custClr>
    <a:custClr name="GS1 Forest">
      <a:srgbClr val="00B74F"/>
    </a:custClr>
    <a:custClr name="GS1 Olive">
      <a:srgbClr val="9DBB68"/>
    </a:custClr>
    <a:custClr name="GS1 Lime">
      <a:srgbClr val="C1D82F"/>
    </a:custClr>
    <a:custClr name="GS1 Gold">
      <a:srgbClr val="C4B000"/>
    </a:custClr>
    <a:custClr name="GS1 Peach">
      <a:srgbClr val="FBB034"/>
    </a:custClr>
    <a:custClr name="GS1 Tangerine">
      <a:srgbClr val="FF8200"/>
    </a:custClr>
    <a:custClr name="GS1 Honey">
      <a:srgbClr val="B78B20"/>
    </a:custClr>
    <a:custClr name="GS1 Terracotta">
      <a:srgbClr val="D3875F"/>
    </a:custClr>
  </a:custClrLst>
  <a:extLst>
    <a:ext uri="{05A4C25C-085E-4340-85A3-A5531E510DB2}">
      <thm15:themeFamily xmlns:thm15="http://schemas.microsoft.com/office/thememl/2012/main" name="Event template 16-9.potx  -  Read-Only" id="{83B16CBD-0A21-4CD4-968D-42E3775AA559}" vid="{218008A7-A8FA-4F5C-93E6-BE210961098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9613beb-0084-4c85-a3e0-3d4e358ddb10" xsi:nil="true"/>
    <lcf76f155ced4ddcb4097134ff3c332f xmlns="005af80b-7066-45c6-96e3-a3511e67d79d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97B9D96AC05B54F97BA99CB5644A19D" ma:contentTypeVersion="14" ma:contentTypeDescription="Create a new document." ma:contentTypeScope="" ma:versionID="96d8a6eff1474a1fc4cadf85a176930c">
  <xsd:schema xmlns:xsd="http://www.w3.org/2001/XMLSchema" xmlns:xs="http://www.w3.org/2001/XMLSchema" xmlns:p="http://schemas.microsoft.com/office/2006/metadata/properties" xmlns:ns2="005af80b-7066-45c6-96e3-a3511e67d79d" xmlns:ns3="19613beb-0084-4c85-a3e0-3d4e358ddb10" targetNamespace="http://schemas.microsoft.com/office/2006/metadata/properties" ma:root="true" ma:fieldsID="22c77ba98654e77eb74bdb04c4c1cfb7" ns2:_="" ns3:_="">
    <xsd:import namespace="005af80b-7066-45c6-96e3-a3511e67d79d"/>
    <xsd:import namespace="19613beb-0084-4c85-a3e0-3d4e358ddb1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05af80b-7066-45c6-96e3-a3511e67d79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3892e53a-9b3c-4010-9cd1-82aa4eeb88e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613beb-0084-4c85-a3e0-3d4e358ddb10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b7fcaea5-5b8e-46b8-8580-30658b1e62eb}" ma:internalName="TaxCatchAll" ma:showField="CatchAllData" ma:web="19613beb-0084-4c85-a3e0-3d4e358ddb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87F0D61-6D7B-41B6-9BF5-A0B393D5586E}">
  <ds:schemaRefs>
    <ds:schemaRef ds:uri="http://schemas.microsoft.com/office/2006/metadata/properties"/>
    <ds:schemaRef ds:uri="http://schemas.microsoft.com/office/infopath/2007/PartnerControls"/>
    <ds:schemaRef ds:uri="0574af76-601c-43c8-a1e6-03896a217270"/>
    <ds:schemaRef ds:uri="608f644e-7119-4142-8d2c-e63a0d5bf8b1"/>
    <ds:schemaRef ds:uri="19613beb-0084-4c85-a3e0-3d4e358ddb10"/>
    <ds:schemaRef ds:uri="005af80b-7066-45c6-96e3-a3511e67d79d"/>
  </ds:schemaRefs>
</ds:datastoreItem>
</file>

<file path=customXml/itemProps2.xml><?xml version="1.0" encoding="utf-8"?>
<ds:datastoreItem xmlns:ds="http://schemas.openxmlformats.org/officeDocument/2006/customXml" ds:itemID="{F9AA2704-801F-4785-8BF7-6CC2574DDA1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D5EF230-A915-402A-987B-E350CD4DA9E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05af80b-7066-45c6-96e3-a3511e67d79d"/>
    <ds:schemaRef ds:uri="19613beb-0084-4c85-a3e0-3d4e358ddb1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190</Words>
  <Application>Microsoft Office PowerPoint</Application>
  <PresentationFormat>Widescreen</PresentationFormat>
  <Paragraphs>41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ＭＳ Ｐゴシック</vt:lpstr>
      <vt:lpstr>Arial</vt:lpstr>
      <vt:lpstr>Calibri</vt:lpstr>
      <vt:lpstr>Lucida Grande</vt:lpstr>
      <vt:lpstr>Verdana</vt:lpstr>
      <vt:lpstr>4_Content</vt:lpstr>
      <vt:lpstr>REGISTER NOW! 16-19 September 2024</vt:lpstr>
      <vt:lpstr> GS1 Industry &amp; Standards Event 2024 | All virtual, 16-19 September  </vt:lpstr>
      <vt:lpstr>Hot topics of the week… </vt:lpstr>
      <vt:lpstr>Event participants are from 80+ countries…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Save the date! 19-22 September 2022</dc:title>
  <dc:creator>Kelly Lerch</dc:creator>
  <cp:lastModifiedBy>Yeison Vasconez</cp:lastModifiedBy>
  <cp:revision>31</cp:revision>
  <dcterms:created xsi:type="dcterms:W3CDTF">2022-07-13T17:37:14Z</dcterms:created>
  <dcterms:modified xsi:type="dcterms:W3CDTF">2024-08-07T19:12:28Z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0x010100597B9D96AC05B54F97BA99CB5644A19D</vt:lpwstr>
  </property>
  <property fmtid="{D5CDD505-2E9C-101B-9397-08002B2CF9AE}" pid="3" name="MediaServiceImageTags">
    <vt:lpwstr/>
  </property>
</Properties>
</file>